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CAB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CAB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CAB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CAB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7128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643685"/>
            <a:ext cx="9144000" cy="2143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5675" y="6049959"/>
            <a:ext cx="1719252" cy="4572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8594" y="363982"/>
            <a:ext cx="5582920" cy="3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CAB6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53921"/>
            <a:ext cx="4849495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142990" y="6622281"/>
            <a:ext cx="412369" cy="33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jp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jpg"/><Relationship Id="rId33" Type="http://schemas.openxmlformats.org/officeDocument/2006/relationships/hyperlink" Target="http://www.urban-mobility-solutions.eu/" TargetMode="External"/><Relationship Id="rId34" Type="http://schemas.openxmlformats.org/officeDocument/2006/relationships/image" Target="../media/image34.jpg"/><Relationship Id="rId35" Type="http://schemas.openxmlformats.org/officeDocument/2006/relationships/image" Target="../media/image3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Relationship Id="rId3" Type="http://schemas.openxmlformats.org/officeDocument/2006/relationships/image" Target="../media/image12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5" Type="http://schemas.openxmlformats.org/officeDocument/2006/relationships/image" Target="../media/image137.png"/><Relationship Id="rId16" Type="http://schemas.openxmlformats.org/officeDocument/2006/relationships/image" Target="../media/image138.png"/><Relationship Id="rId17" Type="http://schemas.openxmlformats.org/officeDocument/2006/relationships/image" Target="../media/image139.png"/><Relationship Id="rId18" Type="http://schemas.openxmlformats.org/officeDocument/2006/relationships/image" Target="../media/image140.png"/><Relationship Id="rId19" Type="http://schemas.openxmlformats.org/officeDocument/2006/relationships/image" Target="../media/image141.png"/><Relationship Id="rId20" Type="http://schemas.openxmlformats.org/officeDocument/2006/relationships/image" Target="../media/image142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png"/><Relationship Id="rId24" Type="http://schemas.openxmlformats.org/officeDocument/2006/relationships/image" Target="../media/image146.png"/><Relationship Id="rId25" Type="http://schemas.openxmlformats.org/officeDocument/2006/relationships/image" Target="../media/image147.png"/><Relationship Id="rId26" Type="http://schemas.openxmlformats.org/officeDocument/2006/relationships/image" Target="../media/image148.png"/><Relationship Id="rId27" Type="http://schemas.openxmlformats.org/officeDocument/2006/relationships/image" Target="../media/image149.png"/><Relationship Id="rId28" Type="http://schemas.openxmlformats.org/officeDocument/2006/relationships/image" Target="../media/image150.png"/><Relationship Id="rId29" Type="http://schemas.openxmlformats.org/officeDocument/2006/relationships/image" Target="../media/image151.pn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Relationship Id="rId32" Type="http://schemas.openxmlformats.org/officeDocument/2006/relationships/image" Target="../media/image15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image" Target="../media/image167.png"/><Relationship Id="rId15" Type="http://schemas.openxmlformats.org/officeDocument/2006/relationships/image" Target="../media/image168.png"/><Relationship Id="rId16" Type="http://schemas.openxmlformats.org/officeDocument/2006/relationships/image" Target="../media/image169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20" Type="http://schemas.openxmlformats.org/officeDocument/2006/relationships/image" Target="../media/image173.png"/><Relationship Id="rId21" Type="http://schemas.openxmlformats.org/officeDocument/2006/relationships/image" Target="../media/image174.png"/><Relationship Id="rId22" Type="http://schemas.openxmlformats.org/officeDocument/2006/relationships/image" Target="../media/image175.png"/><Relationship Id="rId23" Type="http://schemas.openxmlformats.org/officeDocument/2006/relationships/image" Target="../media/image176.png"/><Relationship Id="rId24" Type="http://schemas.openxmlformats.org/officeDocument/2006/relationships/image" Target="../media/image177.png"/><Relationship Id="rId25" Type="http://schemas.openxmlformats.org/officeDocument/2006/relationships/image" Target="../media/image178.png"/><Relationship Id="rId26" Type="http://schemas.openxmlformats.org/officeDocument/2006/relationships/image" Target="../media/image179.png"/><Relationship Id="rId27" Type="http://schemas.openxmlformats.org/officeDocument/2006/relationships/image" Target="../media/image180.png"/><Relationship Id="rId28" Type="http://schemas.openxmlformats.org/officeDocument/2006/relationships/image" Target="../media/image181.png"/><Relationship Id="rId29" Type="http://schemas.openxmlformats.org/officeDocument/2006/relationships/image" Target="../media/image182.png"/><Relationship Id="rId30" Type="http://schemas.openxmlformats.org/officeDocument/2006/relationships/image" Target="../media/image183.png"/><Relationship Id="rId31" Type="http://schemas.openxmlformats.org/officeDocument/2006/relationships/image" Target="../media/image184.png"/><Relationship Id="rId32" Type="http://schemas.openxmlformats.org/officeDocument/2006/relationships/image" Target="../media/image185.png"/><Relationship Id="rId33" Type="http://schemas.openxmlformats.org/officeDocument/2006/relationships/image" Target="../media/image186.png"/><Relationship Id="rId34" Type="http://schemas.openxmlformats.org/officeDocument/2006/relationships/image" Target="../media/image187.png"/><Relationship Id="rId35" Type="http://schemas.openxmlformats.org/officeDocument/2006/relationships/image" Target="../media/image188.png"/><Relationship Id="rId36" Type="http://schemas.openxmlformats.org/officeDocument/2006/relationships/image" Target="../media/image189.png"/><Relationship Id="rId37" Type="http://schemas.openxmlformats.org/officeDocument/2006/relationships/image" Target="../media/image190.png"/><Relationship Id="rId38" Type="http://schemas.openxmlformats.org/officeDocument/2006/relationships/image" Target="../media/image191.png"/><Relationship Id="rId39" Type="http://schemas.openxmlformats.org/officeDocument/2006/relationships/image" Target="../media/image192.png"/><Relationship Id="rId40" Type="http://schemas.openxmlformats.org/officeDocument/2006/relationships/image" Target="../media/image193.png"/><Relationship Id="rId41" Type="http://schemas.openxmlformats.org/officeDocument/2006/relationships/image" Target="../media/image194.png"/><Relationship Id="rId42" Type="http://schemas.openxmlformats.org/officeDocument/2006/relationships/image" Target="../media/image195.png"/><Relationship Id="rId43" Type="http://schemas.openxmlformats.org/officeDocument/2006/relationships/image" Target="../media/image196.png"/><Relationship Id="rId44" Type="http://schemas.openxmlformats.org/officeDocument/2006/relationships/image" Target="../media/image197.png"/><Relationship Id="rId45" Type="http://schemas.openxmlformats.org/officeDocument/2006/relationships/image" Target="../media/image198.png"/><Relationship Id="rId46" Type="http://schemas.openxmlformats.org/officeDocument/2006/relationships/image" Target="../media/image199.png"/><Relationship Id="rId47" Type="http://schemas.openxmlformats.org/officeDocument/2006/relationships/image" Target="../media/image200.png"/><Relationship Id="rId48" Type="http://schemas.openxmlformats.org/officeDocument/2006/relationships/image" Target="../media/image201.png"/><Relationship Id="rId49" Type="http://schemas.openxmlformats.org/officeDocument/2006/relationships/image" Target="../media/image202.png"/><Relationship Id="rId50" Type="http://schemas.openxmlformats.org/officeDocument/2006/relationships/image" Target="../media/image203.png"/><Relationship Id="rId51" Type="http://schemas.openxmlformats.org/officeDocument/2006/relationships/image" Target="../media/image204.png"/><Relationship Id="rId52" Type="http://schemas.openxmlformats.org/officeDocument/2006/relationships/image" Target="../media/image205.png"/><Relationship Id="rId53" Type="http://schemas.openxmlformats.org/officeDocument/2006/relationships/image" Target="../media/image206.png"/><Relationship Id="rId54" Type="http://schemas.openxmlformats.org/officeDocument/2006/relationships/image" Target="../media/image207.png"/><Relationship Id="rId55" Type="http://schemas.openxmlformats.org/officeDocument/2006/relationships/image" Target="../media/image208.png"/><Relationship Id="rId56" Type="http://schemas.openxmlformats.org/officeDocument/2006/relationships/image" Target="../media/image209.png"/><Relationship Id="rId57" Type="http://schemas.openxmlformats.org/officeDocument/2006/relationships/image" Target="../media/image210.png"/><Relationship Id="rId58" Type="http://schemas.openxmlformats.org/officeDocument/2006/relationships/image" Target="../media/image211.png"/><Relationship Id="rId59" Type="http://schemas.openxmlformats.org/officeDocument/2006/relationships/image" Target="../media/image21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5.png"/><Relationship Id="rId3" Type="http://schemas.openxmlformats.org/officeDocument/2006/relationships/image" Target="../media/image2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urban-mobility-solutions.eu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image" Target="../media/image98.png"/><Relationship Id="rId33" Type="http://schemas.openxmlformats.org/officeDocument/2006/relationships/image" Target="../media/image99.png"/><Relationship Id="rId34" Type="http://schemas.openxmlformats.org/officeDocument/2006/relationships/image" Target="../media/image100.png"/><Relationship Id="rId35" Type="http://schemas.openxmlformats.org/officeDocument/2006/relationships/image" Target="../media/image101.png"/><Relationship Id="rId36" Type="http://schemas.openxmlformats.org/officeDocument/2006/relationships/image" Target="../media/image102.png"/><Relationship Id="rId37" Type="http://schemas.openxmlformats.org/officeDocument/2006/relationships/image" Target="../media/image103.png"/><Relationship Id="rId38" Type="http://schemas.openxmlformats.org/officeDocument/2006/relationships/image" Target="../media/image104.png"/><Relationship Id="rId39" Type="http://schemas.openxmlformats.org/officeDocument/2006/relationships/image" Target="../media/image105.png"/><Relationship Id="rId40" Type="http://schemas.openxmlformats.org/officeDocument/2006/relationships/image" Target="../media/image106.png"/><Relationship Id="rId41" Type="http://schemas.openxmlformats.org/officeDocument/2006/relationships/image" Target="../media/image107.png"/><Relationship Id="rId42" Type="http://schemas.openxmlformats.org/officeDocument/2006/relationships/image" Target="../media/image108.png"/><Relationship Id="rId43" Type="http://schemas.openxmlformats.org/officeDocument/2006/relationships/image" Target="../media/image109.png"/><Relationship Id="rId44" Type="http://schemas.openxmlformats.org/officeDocument/2006/relationships/image" Target="../media/image110.png"/><Relationship Id="rId45" Type="http://schemas.openxmlformats.org/officeDocument/2006/relationships/image" Target="../media/image111.png"/><Relationship Id="rId46" Type="http://schemas.openxmlformats.org/officeDocument/2006/relationships/image" Target="../media/image112.png"/><Relationship Id="rId47" Type="http://schemas.openxmlformats.org/officeDocument/2006/relationships/image" Target="../media/image1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72" y="0"/>
            <a:ext cx="9036927" cy="64730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643685"/>
            <a:ext cx="9144000" cy="2143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5675" y="6049959"/>
            <a:ext cx="1719252" cy="4572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928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05551" y="5023103"/>
            <a:ext cx="1088555" cy="2147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9917" y="5712853"/>
            <a:ext cx="1512824" cy="132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69632" y="3709835"/>
            <a:ext cx="605688" cy="35657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75628" y="3647490"/>
            <a:ext cx="718439" cy="3715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29425" y="4159961"/>
            <a:ext cx="760920" cy="1524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90408" y="2588526"/>
            <a:ext cx="641921" cy="4768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19288" y="4756407"/>
            <a:ext cx="896085" cy="2648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53908" y="3992600"/>
            <a:ext cx="1272794" cy="2334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45579" y="4305376"/>
            <a:ext cx="924559" cy="455472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7019417" y="4376013"/>
            <a:ext cx="1964055" cy="974725"/>
            <a:chOff x="7019417" y="4376013"/>
            <a:chExt cx="1964055" cy="974725"/>
          </a:xfrm>
        </p:grpSpPr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19417" y="5049138"/>
              <a:ext cx="982802" cy="3012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70139" y="5023192"/>
              <a:ext cx="979881" cy="302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9417" y="4767986"/>
              <a:ext cx="936205" cy="2551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5534" y="4376013"/>
              <a:ext cx="1027925" cy="38483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37729" y="3566477"/>
            <a:ext cx="1212342" cy="28682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059678" y="2022436"/>
            <a:ext cx="1109738" cy="13148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280272" y="5296992"/>
            <a:ext cx="624331" cy="41569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284467" y="4481466"/>
            <a:ext cx="724712" cy="46023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227190" y="3242551"/>
            <a:ext cx="1001674" cy="3238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044433" y="5929769"/>
            <a:ext cx="955128" cy="2880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280272" y="2582989"/>
            <a:ext cx="719264" cy="74085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487539" y="3323831"/>
            <a:ext cx="633361" cy="309892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6202807" y="2431630"/>
            <a:ext cx="1344930" cy="803275"/>
            <a:chOff x="6202807" y="2431630"/>
            <a:chExt cx="1344930" cy="803275"/>
          </a:xfrm>
        </p:grpSpPr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61277" y="2672283"/>
              <a:ext cx="846569" cy="5621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02807" y="2431630"/>
              <a:ext cx="1344803" cy="240703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401306" y="5891580"/>
            <a:ext cx="505231" cy="438162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6325996" y="5392994"/>
            <a:ext cx="1010285" cy="1238250"/>
            <a:chOff x="6325996" y="5392994"/>
            <a:chExt cx="1010285" cy="1238250"/>
          </a:xfrm>
        </p:grpSpPr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8478" y="5392994"/>
              <a:ext cx="937430" cy="31984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25996" y="5712840"/>
              <a:ext cx="946391" cy="918146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255891" y="2033765"/>
            <a:ext cx="1523746" cy="358660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39292" y="2497074"/>
            <a:ext cx="5061585" cy="1214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-10">
                <a:latin typeface="Calibri"/>
                <a:cs typeface="Calibri"/>
              </a:rPr>
              <a:t>E-</a:t>
            </a:r>
            <a:r>
              <a:rPr dirty="0" sz="2600">
                <a:latin typeface="Calibri"/>
                <a:cs typeface="Calibri"/>
              </a:rPr>
              <a:t>Mobility: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Role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Climate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change mitigation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balanced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Avoid,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Shift, </a:t>
            </a:r>
            <a:r>
              <a:rPr dirty="0" sz="2600">
                <a:latin typeface="Calibri"/>
                <a:cs typeface="Calibri"/>
              </a:rPr>
              <a:t>Improve</a:t>
            </a:r>
            <a:r>
              <a:rPr dirty="0" sz="2600" spc="-1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Scenario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39292" y="3971950"/>
            <a:ext cx="4819650" cy="135064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600" b="1">
                <a:solidFill>
                  <a:srgbClr val="3CAB6C"/>
                </a:solidFill>
                <a:latin typeface="Calibri"/>
                <a:cs typeface="Calibri"/>
              </a:rPr>
              <a:t>Oliver</a:t>
            </a:r>
            <a:r>
              <a:rPr dirty="0" sz="1600" spc="-45" b="1">
                <a:solidFill>
                  <a:srgbClr val="3CAB6C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3CAB6C"/>
                </a:solidFill>
                <a:latin typeface="Calibri"/>
                <a:cs typeface="Calibri"/>
              </a:rPr>
              <a:t>Lah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600" spc="-10" b="1">
                <a:solidFill>
                  <a:srgbClr val="3CAB6C"/>
                </a:solidFill>
                <a:latin typeface="Calibri"/>
                <a:cs typeface="Calibri"/>
              </a:rPr>
              <a:t>Wuppertal</a:t>
            </a:r>
            <a:r>
              <a:rPr dirty="0" sz="1600" spc="-30" b="1">
                <a:solidFill>
                  <a:srgbClr val="3CAB6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3CAB6C"/>
                </a:solidFill>
                <a:latin typeface="Calibri"/>
                <a:cs typeface="Calibri"/>
              </a:rPr>
              <a:t>Institute</a:t>
            </a:r>
            <a:r>
              <a:rPr dirty="0" sz="1600" spc="-45" b="1">
                <a:solidFill>
                  <a:srgbClr val="3CAB6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3CAB6C"/>
                </a:solidFill>
                <a:latin typeface="Calibri"/>
                <a:cs typeface="Calibri"/>
              </a:rPr>
              <a:t>for</a:t>
            </a:r>
            <a:r>
              <a:rPr dirty="0" sz="1600" spc="-35" b="1">
                <a:solidFill>
                  <a:srgbClr val="3CAB6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3CAB6C"/>
                </a:solidFill>
                <a:latin typeface="Calibri"/>
                <a:cs typeface="Calibri"/>
              </a:rPr>
              <a:t>Climate,</a:t>
            </a:r>
            <a:r>
              <a:rPr dirty="0" sz="1600" spc="-65" b="1">
                <a:solidFill>
                  <a:srgbClr val="3CAB6C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CAB6C"/>
                </a:solidFill>
                <a:latin typeface="Calibri"/>
                <a:cs typeface="Calibri"/>
              </a:rPr>
              <a:t>Environment</a:t>
            </a:r>
            <a:r>
              <a:rPr dirty="0" sz="1600" spc="-25" b="1">
                <a:solidFill>
                  <a:srgbClr val="3CAB6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3CAB6C"/>
                </a:solidFill>
                <a:latin typeface="Calibri"/>
                <a:cs typeface="Calibri"/>
              </a:rPr>
              <a:t>and</a:t>
            </a:r>
            <a:r>
              <a:rPr dirty="0" sz="1600" spc="-35" b="1">
                <a:solidFill>
                  <a:srgbClr val="3CAB6C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CAB6C"/>
                </a:solidFill>
                <a:latin typeface="Calibri"/>
                <a:cs typeface="Calibri"/>
              </a:rPr>
              <a:t>Energy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152152"/>
                </a:solidFill>
                <a:latin typeface="Calibri"/>
                <a:cs typeface="Calibri"/>
                <a:hlinkClick r:id="rId33"/>
              </a:rPr>
              <a:t>www.urban-mobility-solutions.eu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6987" y="6380162"/>
            <a:ext cx="3587750" cy="314325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075676" y="6281737"/>
            <a:ext cx="906462" cy="1952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dirty="0"/>
              <a:t>Pathways</a:t>
            </a:r>
            <a:r>
              <a:rPr dirty="0" spc="-30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Transport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227201"/>
            <a:ext cx="39109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 marR="450215" indent="-25146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E-</a:t>
            </a:r>
            <a:r>
              <a:rPr dirty="0" sz="1800" b="1">
                <a:latin typeface="Arial"/>
                <a:cs typeface="Arial"/>
              </a:rPr>
              <a:t>mobility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part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 balanced </a:t>
            </a:r>
            <a:r>
              <a:rPr dirty="0" sz="1800" b="1">
                <a:latin typeface="Arial"/>
                <a:cs typeface="Arial"/>
              </a:rPr>
              <a:t>sustainable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urban</a:t>
            </a:r>
            <a:r>
              <a:rPr dirty="0" sz="1800" spc="-10" b="1">
                <a:latin typeface="Arial"/>
                <a:cs typeface="Arial"/>
              </a:rPr>
              <a:t> mobility concept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 i="1">
                <a:latin typeface="Arial"/>
                <a:cs typeface="Arial"/>
              </a:rPr>
              <a:t>Avoid: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reduce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travel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activity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reduce</a:t>
            </a:r>
            <a:endParaRPr sz="1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growth 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ctr" marL="12065" marR="19050">
              <a:lnSpc>
                <a:spcPct val="100000"/>
              </a:lnSpc>
              <a:tabLst>
                <a:tab pos="1536065" algn="l"/>
              </a:tabLst>
            </a:pPr>
            <a:r>
              <a:rPr dirty="0" sz="1800" b="1" i="1">
                <a:latin typeface="Arial"/>
                <a:cs typeface="Arial"/>
              </a:rPr>
              <a:t>Shift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change</a:t>
            </a:r>
            <a:r>
              <a:rPr dirty="0" sz="1800">
                <a:latin typeface="Arial"/>
                <a:cs typeface="Arial"/>
              </a:rPr>
              <a:t>	travel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structure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through </a:t>
            </a:r>
            <a:r>
              <a:rPr dirty="0" sz="1800">
                <a:latin typeface="Arial"/>
                <a:cs typeface="Arial"/>
              </a:rPr>
              <a:t>shifts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different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travel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3525" marR="401320" indent="-251460">
              <a:lnSpc>
                <a:spcPct val="100000"/>
              </a:lnSpc>
            </a:pPr>
            <a:r>
              <a:rPr dirty="0" sz="1800" b="1" i="1">
                <a:latin typeface="Arial"/>
                <a:cs typeface="Arial"/>
              </a:rPr>
              <a:t>Improve:</a:t>
            </a:r>
            <a:r>
              <a:rPr dirty="0" sz="1800" spc="-45" b="1" i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lower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vehicle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energy </a:t>
            </a:r>
            <a:r>
              <a:rPr dirty="0" sz="1800">
                <a:latin typeface="Arial"/>
                <a:cs typeface="Arial"/>
              </a:rPr>
              <a:t>intensity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reduce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carbon intensity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854575" y="1308100"/>
            <a:ext cx="4104004" cy="4394200"/>
            <a:chOff x="4854575" y="1308100"/>
            <a:chExt cx="4104004" cy="43942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5450" y="1308100"/>
              <a:ext cx="3452749" cy="23685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4575" y="3343275"/>
              <a:ext cx="1870075" cy="235902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Pathways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Transport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51203"/>
            <a:ext cx="3740785" cy="2769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Potential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</a:t>
            </a:r>
            <a:r>
              <a:rPr dirty="0" sz="2000" spc="-10" b="1">
                <a:latin typeface="Arial"/>
                <a:cs typeface="Arial"/>
              </a:rPr>
              <a:t> integrated</a:t>
            </a:r>
            <a:endParaRPr sz="20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approach: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263525" marR="46990" indent="-25146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2000">
                <a:latin typeface="Arial"/>
                <a:cs typeface="Arial"/>
              </a:rPr>
              <a:t>higher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level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socio-economic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cost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effectiveness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</a:pPr>
            <a:endParaRPr sz="2000">
              <a:latin typeface="Arial"/>
              <a:cs typeface="Arial"/>
            </a:endParaRPr>
          </a:p>
          <a:p>
            <a:pPr marL="263525" marR="5080" indent="-25146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2000">
                <a:latin typeface="Arial"/>
                <a:cs typeface="Arial"/>
              </a:rPr>
              <a:t>co-benefits,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such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air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quality, </a:t>
            </a:r>
            <a:r>
              <a:rPr dirty="0" sz="2000">
                <a:latin typeface="Arial"/>
                <a:cs typeface="Arial"/>
              </a:rPr>
              <a:t>traffic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congestion,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safety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overall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societal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mobility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400675" y="1600200"/>
            <a:ext cx="3329304" cy="3875404"/>
            <a:chOff x="5400675" y="1600200"/>
            <a:chExt cx="3329304" cy="387540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6775" y="1600200"/>
              <a:ext cx="2782824" cy="24193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0675" y="3727323"/>
              <a:ext cx="2735199" cy="174790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Pathways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Transport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5693765"/>
            <a:ext cx="5838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Light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vehicle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fleet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scenarios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until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2050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OECD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countries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52" y="2025650"/>
            <a:ext cx="7859807" cy="334624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09066" y="1278127"/>
            <a:ext cx="46545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Regional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Differences: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OECD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countries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Pathways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Transport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9241" y="5635244"/>
            <a:ext cx="6297295" cy="667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Light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vehicle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fleet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scenarios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until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2050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non-</a:t>
            </a:r>
            <a:r>
              <a:rPr dirty="0" sz="1800">
                <a:latin typeface="Arial"/>
                <a:cs typeface="Arial"/>
              </a:rPr>
              <a:t>OECD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countries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200">
                <a:latin typeface="Arial"/>
                <a:cs typeface="Arial"/>
              </a:rPr>
              <a:t>(Fulton,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Lah,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Cuenot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2013)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56" y="1955821"/>
            <a:ext cx="7805555" cy="358590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5018" y="1279397"/>
            <a:ext cx="4673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Regional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Differences: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non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OECD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countries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dirty="0" spc="-20"/>
              <a:t> </a:t>
            </a:r>
            <a:r>
              <a:rPr dirty="0"/>
              <a:t>technology</a:t>
            </a:r>
            <a:r>
              <a:rPr dirty="0" spc="-40"/>
              <a:t> </a:t>
            </a:r>
            <a:r>
              <a:rPr dirty="0"/>
              <a:t>light-duty</a:t>
            </a:r>
            <a:r>
              <a:rPr dirty="0" spc="-35"/>
              <a:t> </a:t>
            </a:r>
            <a:r>
              <a:rPr dirty="0"/>
              <a:t>vehicle (LDV)</a:t>
            </a:r>
            <a:r>
              <a:rPr dirty="0" spc="-30"/>
              <a:t> </a:t>
            </a:r>
            <a:r>
              <a:rPr dirty="0" spc="-10"/>
              <a:t>sales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5140909"/>
            <a:ext cx="78727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New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technology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light-</a:t>
            </a:r>
            <a:r>
              <a:rPr dirty="0" sz="1800">
                <a:latin typeface="Arial"/>
                <a:cs typeface="Arial"/>
              </a:rPr>
              <a:t>duty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vehicle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(LDV)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sales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2-</a:t>
            </a:r>
            <a:r>
              <a:rPr dirty="0" sz="1800">
                <a:latin typeface="Arial"/>
                <a:cs typeface="Arial"/>
              </a:rPr>
              <a:t>degree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scenario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combined</a:t>
            </a:r>
            <a:endParaRPr sz="1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(battery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electric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vehicle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(BEV)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+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plug-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hybrid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vehicle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(PHEV)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+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cell).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5940" y="5965647"/>
            <a:ext cx="18440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(Fulton,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Lah,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Cuenot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2013)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34702" y="984772"/>
            <a:ext cx="7596505" cy="3823335"/>
            <a:chOff x="534702" y="984772"/>
            <a:chExt cx="7596505" cy="3823335"/>
          </a:xfrm>
        </p:grpSpPr>
        <p:sp>
          <p:nvSpPr>
            <p:cNvPr id="6" name="object 6" descr=""/>
            <p:cNvSpPr/>
            <p:nvPr/>
          </p:nvSpPr>
          <p:spPr>
            <a:xfrm>
              <a:off x="1225980" y="1201298"/>
              <a:ext cx="4926330" cy="2745105"/>
            </a:xfrm>
            <a:custGeom>
              <a:avLst/>
              <a:gdLst/>
              <a:ahLst/>
              <a:cxnLst/>
              <a:rect l="l" t="t" r="r" b="b"/>
              <a:pathLst>
                <a:path w="4926330" h="2745104">
                  <a:moveTo>
                    <a:pt x="0" y="2745107"/>
                  </a:moveTo>
                  <a:lnTo>
                    <a:pt x="0" y="2745107"/>
                  </a:lnTo>
                  <a:lnTo>
                    <a:pt x="4926205" y="2745107"/>
                  </a:lnTo>
                </a:path>
                <a:path w="4926330" h="2745104">
                  <a:moveTo>
                    <a:pt x="0" y="2347481"/>
                  </a:moveTo>
                  <a:lnTo>
                    <a:pt x="0" y="2347481"/>
                  </a:lnTo>
                  <a:lnTo>
                    <a:pt x="4926205" y="2347481"/>
                  </a:lnTo>
                </a:path>
                <a:path w="4926330" h="2745104">
                  <a:moveTo>
                    <a:pt x="0" y="1949835"/>
                  </a:moveTo>
                  <a:lnTo>
                    <a:pt x="0" y="1949835"/>
                  </a:lnTo>
                  <a:lnTo>
                    <a:pt x="4926205" y="1949835"/>
                  </a:lnTo>
                </a:path>
                <a:path w="4926330" h="2745104">
                  <a:moveTo>
                    <a:pt x="0" y="1570704"/>
                  </a:moveTo>
                  <a:lnTo>
                    <a:pt x="0" y="1570704"/>
                  </a:lnTo>
                  <a:lnTo>
                    <a:pt x="4926205" y="1570704"/>
                  </a:lnTo>
                </a:path>
                <a:path w="4926330" h="2745104">
                  <a:moveTo>
                    <a:pt x="0" y="1172964"/>
                  </a:moveTo>
                  <a:lnTo>
                    <a:pt x="0" y="1172964"/>
                  </a:lnTo>
                  <a:lnTo>
                    <a:pt x="4926205" y="1172964"/>
                  </a:lnTo>
                </a:path>
                <a:path w="4926330" h="2745104">
                  <a:moveTo>
                    <a:pt x="0" y="775413"/>
                  </a:moveTo>
                  <a:lnTo>
                    <a:pt x="0" y="775413"/>
                  </a:lnTo>
                  <a:lnTo>
                    <a:pt x="4926205" y="775413"/>
                  </a:lnTo>
                </a:path>
                <a:path w="4926330" h="2745104">
                  <a:moveTo>
                    <a:pt x="0" y="377673"/>
                  </a:moveTo>
                  <a:lnTo>
                    <a:pt x="0" y="377673"/>
                  </a:lnTo>
                  <a:lnTo>
                    <a:pt x="4926205" y="377673"/>
                  </a:lnTo>
                </a:path>
                <a:path w="4926330" h="2745104">
                  <a:moveTo>
                    <a:pt x="0" y="0"/>
                  </a:moveTo>
                  <a:lnTo>
                    <a:pt x="0" y="0"/>
                  </a:lnTo>
                  <a:lnTo>
                    <a:pt x="4926205" y="0"/>
                  </a:lnTo>
                </a:path>
              </a:pathLst>
            </a:custGeom>
            <a:ln w="18467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25980" y="2735087"/>
              <a:ext cx="4925060" cy="1606550"/>
            </a:xfrm>
            <a:custGeom>
              <a:avLst/>
              <a:gdLst/>
              <a:ahLst/>
              <a:cxnLst/>
              <a:rect l="l" t="t" r="r" b="b"/>
              <a:pathLst>
                <a:path w="4925060" h="1606550">
                  <a:moveTo>
                    <a:pt x="1230495" y="0"/>
                  </a:moveTo>
                  <a:lnTo>
                    <a:pt x="606714" y="75156"/>
                  </a:lnTo>
                  <a:lnTo>
                    <a:pt x="0" y="245629"/>
                  </a:lnTo>
                  <a:lnTo>
                    <a:pt x="0" y="1606124"/>
                  </a:lnTo>
                  <a:lnTo>
                    <a:pt x="4924879" y="1606124"/>
                  </a:lnTo>
                  <a:lnTo>
                    <a:pt x="4924879" y="1343400"/>
                  </a:lnTo>
                  <a:lnTo>
                    <a:pt x="4319472" y="1229776"/>
                  </a:lnTo>
                  <a:lnTo>
                    <a:pt x="3694365" y="1022444"/>
                  </a:lnTo>
                  <a:lnTo>
                    <a:pt x="3087632" y="832149"/>
                  </a:lnTo>
                  <a:lnTo>
                    <a:pt x="2462335" y="454381"/>
                  </a:lnTo>
                  <a:lnTo>
                    <a:pt x="1855792" y="188742"/>
                  </a:lnTo>
                  <a:lnTo>
                    <a:pt x="123049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25980" y="2546156"/>
              <a:ext cx="4925060" cy="1528445"/>
            </a:xfrm>
            <a:custGeom>
              <a:avLst/>
              <a:gdLst/>
              <a:ahLst/>
              <a:cxnLst/>
              <a:rect l="l" t="t" r="r" b="b"/>
              <a:pathLst>
                <a:path w="4925060" h="1528445">
                  <a:moveTo>
                    <a:pt x="2632561" y="188931"/>
                  </a:moveTo>
                  <a:lnTo>
                    <a:pt x="1230495" y="188931"/>
                  </a:lnTo>
                  <a:lnTo>
                    <a:pt x="1855792" y="377673"/>
                  </a:lnTo>
                  <a:lnTo>
                    <a:pt x="2462335" y="643313"/>
                  </a:lnTo>
                  <a:lnTo>
                    <a:pt x="3087632" y="1021081"/>
                  </a:lnTo>
                  <a:lnTo>
                    <a:pt x="3694365" y="1211375"/>
                  </a:lnTo>
                  <a:lnTo>
                    <a:pt x="4319472" y="1418707"/>
                  </a:lnTo>
                  <a:lnTo>
                    <a:pt x="4924879" y="1528071"/>
                  </a:lnTo>
                  <a:lnTo>
                    <a:pt x="4924879" y="1097770"/>
                  </a:lnTo>
                  <a:lnTo>
                    <a:pt x="4319472" y="718582"/>
                  </a:lnTo>
                  <a:lnTo>
                    <a:pt x="3694365" y="453018"/>
                  </a:lnTo>
                  <a:lnTo>
                    <a:pt x="3087632" y="340757"/>
                  </a:lnTo>
                  <a:lnTo>
                    <a:pt x="2632561" y="188931"/>
                  </a:lnTo>
                  <a:close/>
                </a:path>
                <a:path w="4925060" h="1528445">
                  <a:moveTo>
                    <a:pt x="1230495" y="0"/>
                  </a:moveTo>
                  <a:lnTo>
                    <a:pt x="606714" y="170378"/>
                  </a:lnTo>
                  <a:lnTo>
                    <a:pt x="0" y="434560"/>
                  </a:lnTo>
                  <a:lnTo>
                    <a:pt x="606714" y="264087"/>
                  </a:lnTo>
                  <a:lnTo>
                    <a:pt x="1230495" y="188931"/>
                  </a:lnTo>
                  <a:lnTo>
                    <a:pt x="2632561" y="188931"/>
                  </a:lnTo>
                  <a:lnTo>
                    <a:pt x="2462335" y="132138"/>
                  </a:lnTo>
                  <a:lnTo>
                    <a:pt x="1855792" y="56792"/>
                  </a:lnTo>
                  <a:lnTo>
                    <a:pt x="123049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25980" y="2205398"/>
              <a:ext cx="4925060" cy="1438910"/>
            </a:xfrm>
            <a:custGeom>
              <a:avLst/>
              <a:gdLst/>
              <a:ahLst/>
              <a:cxnLst/>
              <a:rect l="l" t="t" r="r" b="b"/>
              <a:pathLst>
                <a:path w="4925060" h="1438910">
                  <a:moveTo>
                    <a:pt x="4739246" y="340757"/>
                  </a:moveTo>
                  <a:lnTo>
                    <a:pt x="1230495" y="340757"/>
                  </a:lnTo>
                  <a:lnTo>
                    <a:pt x="1855792" y="397550"/>
                  </a:lnTo>
                  <a:lnTo>
                    <a:pt x="2462335" y="472896"/>
                  </a:lnTo>
                  <a:lnTo>
                    <a:pt x="3087632" y="681515"/>
                  </a:lnTo>
                  <a:lnTo>
                    <a:pt x="3694365" y="793776"/>
                  </a:lnTo>
                  <a:lnTo>
                    <a:pt x="4319472" y="1059340"/>
                  </a:lnTo>
                  <a:lnTo>
                    <a:pt x="4924879" y="1438528"/>
                  </a:lnTo>
                  <a:lnTo>
                    <a:pt x="4924879" y="416103"/>
                  </a:lnTo>
                  <a:lnTo>
                    <a:pt x="4739246" y="340757"/>
                  </a:lnTo>
                  <a:close/>
                </a:path>
                <a:path w="4925060" h="1438910">
                  <a:moveTo>
                    <a:pt x="3087632" y="0"/>
                  </a:moveTo>
                  <a:lnTo>
                    <a:pt x="2462335" y="36915"/>
                  </a:lnTo>
                  <a:lnTo>
                    <a:pt x="1855792" y="150501"/>
                  </a:lnTo>
                  <a:lnTo>
                    <a:pt x="1230495" y="245534"/>
                  </a:lnTo>
                  <a:lnTo>
                    <a:pt x="606714" y="491259"/>
                  </a:lnTo>
                  <a:lnTo>
                    <a:pt x="0" y="775318"/>
                  </a:lnTo>
                  <a:lnTo>
                    <a:pt x="606714" y="511136"/>
                  </a:lnTo>
                  <a:lnTo>
                    <a:pt x="1230495" y="340757"/>
                  </a:lnTo>
                  <a:lnTo>
                    <a:pt x="4739246" y="340757"/>
                  </a:lnTo>
                  <a:lnTo>
                    <a:pt x="4319472" y="170378"/>
                  </a:lnTo>
                  <a:lnTo>
                    <a:pt x="3694365" y="18363"/>
                  </a:lnTo>
                  <a:lnTo>
                    <a:pt x="30876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32694" y="1826210"/>
              <a:ext cx="4318635" cy="870585"/>
            </a:xfrm>
            <a:custGeom>
              <a:avLst/>
              <a:gdLst/>
              <a:ahLst/>
              <a:cxnLst/>
              <a:rect l="l" t="t" r="r" b="b"/>
              <a:pathLst>
                <a:path w="4318635" h="870585">
                  <a:moveTo>
                    <a:pt x="3087651" y="0"/>
                  </a:moveTo>
                  <a:lnTo>
                    <a:pt x="2480918" y="113585"/>
                  </a:lnTo>
                  <a:lnTo>
                    <a:pt x="1855621" y="245534"/>
                  </a:lnTo>
                  <a:lnTo>
                    <a:pt x="1249078" y="435980"/>
                  </a:lnTo>
                  <a:lnTo>
                    <a:pt x="623781" y="586482"/>
                  </a:lnTo>
                  <a:lnTo>
                    <a:pt x="0" y="870447"/>
                  </a:lnTo>
                  <a:lnTo>
                    <a:pt x="623781" y="624722"/>
                  </a:lnTo>
                  <a:lnTo>
                    <a:pt x="1249078" y="529689"/>
                  </a:lnTo>
                  <a:lnTo>
                    <a:pt x="1855621" y="416103"/>
                  </a:lnTo>
                  <a:lnTo>
                    <a:pt x="2480918" y="379187"/>
                  </a:lnTo>
                  <a:lnTo>
                    <a:pt x="4318165" y="379187"/>
                  </a:lnTo>
                  <a:lnTo>
                    <a:pt x="4318165" y="113585"/>
                  </a:lnTo>
                  <a:lnTo>
                    <a:pt x="3712758" y="38240"/>
                  </a:lnTo>
                  <a:lnTo>
                    <a:pt x="3087651" y="0"/>
                  </a:lnTo>
                  <a:close/>
                </a:path>
                <a:path w="4318635" h="870585">
                  <a:moveTo>
                    <a:pt x="4318165" y="379187"/>
                  </a:moveTo>
                  <a:lnTo>
                    <a:pt x="2480918" y="379187"/>
                  </a:lnTo>
                  <a:lnTo>
                    <a:pt x="3087651" y="397550"/>
                  </a:lnTo>
                  <a:lnTo>
                    <a:pt x="3712758" y="549566"/>
                  </a:lnTo>
                  <a:lnTo>
                    <a:pt x="4318165" y="795291"/>
                  </a:lnTo>
                  <a:lnTo>
                    <a:pt x="4318165" y="37918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81772" y="1428470"/>
              <a:ext cx="3069590" cy="833755"/>
            </a:xfrm>
            <a:custGeom>
              <a:avLst/>
              <a:gdLst/>
              <a:ahLst/>
              <a:cxnLst/>
              <a:rect l="l" t="t" r="r" b="b"/>
              <a:pathLst>
                <a:path w="3069590" h="833755">
                  <a:moveTo>
                    <a:pt x="3069087" y="0"/>
                  </a:moveTo>
                  <a:lnTo>
                    <a:pt x="2463680" y="38429"/>
                  </a:lnTo>
                  <a:lnTo>
                    <a:pt x="1838573" y="170378"/>
                  </a:lnTo>
                  <a:lnTo>
                    <a:pt x="1231840" y="397740"/>
                  </a:lnTo>
                  <a:lnTo>
                    <a:pt x="606543" y="586482"/>
                  </a:lnTo>
                  <a:lnTo>
                    <a:pt x="0" y="833720"/>
                  </a:lnTo>
                  <a:lnTo>
                    <a:pt x="606543" y="643275"/>
                  </a:lnTo>
                  <a:lnTo>
                    <a:pt x="1231840" y="511326"/>
                  </a:lnTo>
                  <a:lnTo>
                    <a:pt x="1838573" y="397740"/>
                  </a:lnTo>
                  <a:lnTo>
                    <a:pt x="3069087" y="397740"/>
                  </a:lnTo>
                  <a:lnTo>
                    <a:pt x="3069087" y="0"/>
                  </a:lnTo>
                  <a:close/>
                </a:path>
                <a:path w="3069590" h="833755">
                  <a:moveTo>
                    <a:pt x="3069087" y="397740"/>
                  </a:moveTo>
                  <a:lnTo>
                    <a:pt x="1838573" y="397740"/>
                  </a:lnTo>
                  <a:lnTo>
                    <a:pt x="2463680" y="435980"/>
                  </a:lnTo>
                  <a:lnTo>
                    <a:pt x="3069087" y="511326"/>
                  </a:lnTo>
                  <a:lnTo>
                    <a:pt x="3069087" y="39774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50664" y="1194105"/>
              <a:ext cx="5010150" cy="3207385"/>
            </a:xfrm>
            <a:custGeom>
              <a:avLst/>
              <a:gdLst/>
              <a:ahLst/>
              <a:cxnLst/>
              <a:rect l="l" t="t" r="r" b="b"/>
              <a:pathLst>
                <a:path w="5010150" h="3207385">
                  <a:moveTo>
                    <a:pt x="71034" y="3147107"/>
                  </a:moveTo>
                  <a:lnTo>
                    <a:pt x="71034" y="3147107"/>
                  </a:lnTo>
                  <a:lnTo>
                    <a:pt x="71034" y="0"/>
                  </a:lnTo>
                </a:path>
                <a:path w="5010150" h="3207385">
                  <a:moveTo>
                    <a:pt x="0" y="3147107"/>
                  </a:moveTo>
                  <a:lnTo>
                    <a:pt x="0" y="3147107"/>
                  </a:lnTo>
                  <a:lnTo>
                    <a:pt x="71034" y="3147107"/>
                  </a:lnTo>
                </a:path>
                <a:path w="5010150" h="3207385">
                  <a:moveTo>
                    <a:pt x="0" y="2752301"/>
                  </a:moveTo>
                  <a:lnTo>
                    <a:pt x="0" y="2752301"/>
                  </a:lnTo>
                  <a:lnTo>
                    <a:pt x="71034" y="2752301"/>
                  </a:lnTo>
                </a:path>
                <a:path w="5010150" h="3207385">
                  <a:moveTo>
                    <a:pt x="0" y="2354674"/>
                  </a:moveTo>
                  <a:lnTo>
                    <a:pt x="0" y="2354674"/>
                  </a:lnTo>
                  <a:lnTo>
                    <a:pt x="71034" y="2354674"/>
                  </a:lnTo>
                </a:path>
                <a:path w="5010150" h="3207385">
                  <a:moveTo>
                    <a:pt x="0" y="1957029"/>
                  </a:moveTo>
                  <a:lnTo>
                    <a:pt x="0" y="1957029"/>
                  </a:lnTo>
                  <a:lnTo>
                    <a:pt x="71034" y="1957029"/>
                  </a:lnTo>
                </a:path>
                <a:path w="5010150" h="3207385">
                  <a:moveTo>
                    <a:pt x="0" y="1577898"/>
                  </a:moveTo>
                  <a:lnTo>
                    <a:pt x="0" y="1577898"/>
                  </a:lnTo>
                  <a:lnTo>
                    <a:pt x="71034" y="1577898"/>
                  </a:lnTo>
                </a:path>
                <a:path w="5010150" h="3207385">
                  <a:moveTo>
                    <a:pt x="0" y="1180158"/>
                  </a:moveTo>
                  <a:lnTo>
                    <a:pt x="0" y="1180158"/>
                  </a:lnTo>
                  <a:lnTo>
                    <a:pt x="71034" y="1180158"/>
                  </a:lnTo>
                </a:path>
                <a:path w="5010150" h="3207385">
                  <a:moveTo>
                    <a:pt x="0" y="782607"/>
                  </a:moveTo>
                  <a:lnTo>
                    <a:pt x="0" y="782607"/>
                  </a:lnTo>
                  <a:lnTo>
                    <a:pt x="71034" y="782607"/>
                  </a:lnTo>
                </a:path>
                <a:path w="5010150" h="3207385">
                  <a:moveTo>
                    <a:pt x="0" y="384867"/>
                  </a:moveTo>
                  <a:lnTo>
                    <a:pt x="0" y="384867"/>
                  </a:lnTo>
                  <a:lnTo>
                    <a:pt x="71034" y="384867"/>
                  </a:lnTo>
                </a:path>
                <a:path w="5010150" h="3207385">
                  <a:moveTo>
                    <a:pt x="0" y="7193"/>
                  </a:moveTo>
                  <a:lnTo>
                    <a:pt x="0" y="7193"/>
                  </a:lnTo>
                  <a:lnTo>
                    <a:pt x="71034" y="7193"/>
                  </a:lnTo>
                </a:path>
                <a:path w="5010150" h="3207385">
                  <a:moveTo>
                    <a:pt x="71034" y="3147107"/>
                  </a:moveTo>
                  <a:lnTo>
                    <a:pt x="71034" y="3147107"/>
                  </a:lnTo>
                  <a:lnTo>
                    <a:pt x="5010045" y="3147107"/>
                  </a:lnTo>
                </a:path>
                <a:path w="5010150" h="3207385">
                  <a:moveTo>
                    <a:pt x="75315" y="3149946"/>
                  </a:moveTo>
                  <a:lnTo>
                    <a:pt x="75315" y="3149946"/>
                  </a:lnTo>
                  <a:lnTo>
                    <a:pt x="75315" y="3206758"/>
                  </a:lnTo>
                </a:path>
                <a:path w="5010150" h="3207385">
                  <a:moveTo>
                    <a:pt x="682029" y="3149946"/>
                  </a:moveTo>
                  <a:lnTo>
                    <a:pt x="682029" y="3149946"/>
                  </a:lnTo>
                  <a:lnTo>
                    <a:pt x="682029" y="3206758"/>
                  </a:lnTo>
                </a:path>
                <a:path w="5010150" h="3207385">
                  <a:moveTo>
                    <a:pt x="1307326" y="3149946"/>
                  </a:moveTo>
                  <a:lnTo>
                    <a:pt x="1307326" y="3149946"/>
                  </a:lnTo>
                  <a:lnTo>
                    <a:pt x="1307326" y="3206758"/>
                  </a:lnTo>
                </a:path>
                <a:path w="5010150" h="3207385">
                  <a:moveTo>
                    <a:pt x="1932434" y="3149946"/>
                  </a:moveTo>
                  <a:lnTo>
                    <a:pt x="1932434" y="3149946"/>
                  </a:lnTo>
                  <a:lnTo>
                    <a:pt x="1932434" y="3206758"/>
                  </a:lnTo>
                </a:path>
                <a:path w="5010150" h="3207385">
                  <a:moveTo>
                    <a:pt x="2537651" y="3149946"/>
                  </a:moveTo>
                  <a:lnTo>
                    <a:pt x="2537651" y="3149946"/>
                  </a:lnTo>
                  <a:lnTo>
                    <a:pt x="2537651" y="3206758"/>
                  </a:lnTo>
                </a:path>
                <a:path w="5010150" h="3207385">
                  <a:moveTo>
                    <a:pt x="3162948" y="3149946"/>
                  </a:moveTo>
                  <a:lnTo>
                    <a:pt x="3162948" y="3149946"/>
                  </a:lnTo>
                  <a:lnTo>
                    <a:pt x="3162948" y="3206758"/>
                  </a:lnTo>
                </a:path>
                <a:path w="5010150" h="3207385">
                  <a:moveTo>
                    <a:pt x="3769681" y="3149946"/>
                  </a:moveTo>
                  <a:lnTo>
                    <a:pt x="3769681" y="3149946"/>
                  </a:lnTo>
                  <a:lnTo>
                    <a:pt x="3769681" y="3206758"/>
                  </a:lnTo>
                </a:path>
                <a:path w="5010150" h="3207385">
                  <a:moveTo>
                    <a:pt x="4394788" y="3149946"/>
                  </a:moveTo>
                  <a:lnTo>
                    <a:pt x="4394788" y="3149946"/>
                  </a:lnTo>
                  <a:lnTo>
                    <a:pt x="4394788" y="3206758"/>
                  </a:lnTo>
                </a:path>
                <a:path w="5010150" h="3207385">
                  <a:moveTo>
                    <a:pt x="5001521" y="3149946"/>
                  </a:moveTo>
                  <a:lnTo>
                    <a:pt x="5001521" y="3149946"/>
                  </a:lnTo>
                  <a:lnTo>
                    <a:pt x="5001521" y="3206758"/>
                  </a:lnTo>
                </a:path>
              </a:pathLst>
            </a:custGeom>
            <a:ln w="18467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806" y="4292919"/>
              <a:ext cx="89500" cy="12924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755" y="3899552"/>
              <a:ext cx="187551" cy="12922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474" y="3506166"/>
              <a:ext cx="191832" cy="12924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755" y="3112780"/>
              <a:ext cx="187551" cy="12924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895" y="2719375"/>
              <a:ext cx="190411" cy="12929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550" y="2325989"/>
              <a:ext cx="281158" cy="12929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550" y="1932603"/>
              <a:ext cx="281158" cy="12929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550" y="1539217"/>
              <a:ext cx="281158" cy="12929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550" y="1145830"/>
              <a:ext cx="281158" cy="12929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9886" y="4538605"/>
              <a:ext cx="185952" cy="12923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7346" y="4538605"/>
              <a:ext cx="180350" cy="12923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40881" y="4538605"/>
              <a:ext cx="187551" cy="12923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8322" y="4540025"/>
              <a:ext cx="177625" cy="12781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64662" y="4538605"/>
              <a:ext cx="387772" cy="12923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75676" y="4538605"/>
              <a:ext cx="385104" cy="12923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9458" y="4538605"/>
              <a:ext cx="387921" cy="12923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10358" y="4538605"/>
              <a:ext cx="385104" cy="12923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32813" y="4538605"/>
              <a:ext cx="389094" cy="12923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45229" y="4538605"/>
              <a:ext cx="385104" cy="12923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67495" y="4538605"/>
              <a:ext cx="389437" cy="12923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612682" y="2057547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5">
                  <a:moveTo>
                    <a:pt x="109299" y="0"/>
                  </a:moveTo>
                  <a:lnTo>
                    <a:pt x="0" y="0"/>
                  </a:lnTo>
                  <a:lnTo>
                    <a:pt x="0" y="109421"/>
                  </a:lnTo>
                  <a:lnTo>
                    <a:pt x="109299" y="109421"/>
                  </a:lnTo>
                  <a:lnTo>
                    <a:pt x="1092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80324" y="2064741"/>
              <a:ext cx="171999" cy="12778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2213" y="2095977"/>
              <a:ext cx="85241" cy="9654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077344" y="2056222"/>
              <a:ext cx="24130" cy="135255"/>
            </a:xfrm>
            <a:custGeom>
              <a:avLst/>
              <a:gdLst/>
              <a:ahLst/>
              <a:cxnLst/>
              <a:rect l="l" t="t" r="r" b="b"/>
              <a:pathLst>
                <a:path w="24129" h="135255">
                  <a:moveTo>
                    <a:pt x="18374" y="133463"/>
                  </a:moveTo>
                  <a:lnTo>
                    <a:pt x="7008" y="133463"/>
                  </a:lnTo>
                  <a:lnTo>
                    <a:pt x="8524" y="134977"/>
                  </a:lnTo>
                  <a:lnTo>
                    <a:pt x="17048" y="134977"/>
                  </a:lnTo>
                  <a:lnTo>
                    <a:pt x="18374" y="133463"/>
                  </a:lnTo>
                  <a:close/>
                </a:path>
                <a:path w="24129" h="135255">
                  <a:moveTo>
                    <a:pt x="24057" y="1325"/>
                  </a:moveTo>
                  <a:lnTo>
                    <a:pt x="1325" y="1325"/>
                  </a:lnTo>
                  <a:lnTo>
                    <a:pt x="0" y="2839"/>
                  </a:lnTo>
                  <a:lnTo>
                    <a:pt x="0" y="132138"/>
                  </a:lnTo>
                  <a:lnTo>
                    <a:pt x="1325" y="132138"/>
                  </a:lnTo>
                  <a:lnTo>
                    <a:pt x="1325" y="133463"/>
                  </a:lnTo>
                  <a:lnTo>
                    <a:pt x="22731" y="133463"/>
                  </a:lnTo>
                  <a:lnTo>
                    <a:pt x="24057" y="132138"/>
                  </a:lnTo>
                  <a:lnTo>
                    <a:pt x="24057" y="1325"/>
                  </a:lnTo>
                  <a:close/>
                </a:path>
                <a:path w="24129" h="135255">
                  <a:moveTo>
                    <a:pt x="21215" y="0"/>
                  </a:moveTo>
                  <a:lnTo>
                    <a:pt x="4167" y="0"/>
                  </a:lnTo>
                  <a:lnTo>
                    <a:pt x="2841" y="1325"/>
                  </a:lnTo>
                  <a:lnTo>
                    <a:pt x="22731" y="1325"/>
                  </a:lnTo>
                  <a:lnTo>
                    <a:pt x="21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66754" y="2063226"/>
              <a:ext cx="189047" cy="12929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377011" y="2056231"/>
              <a:ext cx="73025" cy="135255"/>
            </a:xfrm>
            <a:custGeom>
              <a:avLst/>
              <a:gdLst/>
              <a:ahLst/>
              <a:cxnLst/>
              <a:rect l="l" t="t" r="r" b="b"/>
              <a:pathLst>
                <a:path w="73025" h="135255">
                  <a:moveTo>
                    <a:pt x="24244" y="1320"/>
                  </a:moveTo>
                  <a:lnTo>
                    <a:pt x="21399" y="1320"/>
                  </a:lnTo>
                  <a:lnTo>
                    <a:pt x="21399" y="0"/>
                  </a:lnTo>
                  <a:lnTo>
                    <a:pt x="2844" y="0"/>
                  </a:lnTo>
                  <a:lnTo>
                    <a:pt x="2844" y="1320"/>
                  </a:lnTo>
                  <a:lnTo>
                    <a:pt x="0" y="1320"/>
                  </a:lnTo>
                  <a:lnTo>
                    <a:pt x="0" y="132130"/>
                  </a:lnTo>
                  <a:lnTo>
                    <a:pt x="1511" y="132130"/>
                  </a:lnTo>
                  <a:lnTo>
                    <a:pt x="1511" y="133464"/>
                  </a:lnTo>
                  <a:lnTo>
                    <a:pt x="5689" y="133464"/>
                  </a:lnTo>
                  <a:lnTo>
                    <a:pt x="7200" y="134975"/>
                  </a:lnTo>
                  <a:lnTo>
                    <a:pt x="15722" y="134975"/>
                  </a:lnTo>
                  <a:lnTo>
                    <a:pt x="18567" y="133464"/>
                  </a:lnTo>
                  <a:lnTo>
                    <a:pt x="22733" y="133464"/>
                  </a:lnTo>
                  <a:lnTo>
                    <a:pt x="22733" y="132130"/>
                  </a:lnTo>
                  <a:lnTo>
                    <a:pt x="24244" y="132130"/>
                  </a:lnTo>
                  <a:lnTo>
                    <a:pt x="24244" y="1320"/>
                  </a:lnTo>
                  <a:close/>
                </a:path>
                <a:path w="73025" h="135255">
                  <a:moveTo>
                    <a:pt x="72555" y="1320"/>
                  </a:moveTo>
                  <a:lnTo>
                    <a:pt x="71031" y="1320"/>
                  </a:lnTo>
                  <a:lnTo>
                    <a:pt x="69710" y="0"/>
                  </a:lnTo>
                  <a:lnTo>
                    <a:pt x="52666" y="0"/>
                  </a:lnTo>
                  <a:lnTo>
                    <a:pt x="51142" y="1320"/>
                  </a:lnTo>
                  <a:lnTo>
                    <a:pt x="49822" y="1320"/>
                  </a:lnTo>
                  <a:lnTo>
                    <a:pt x="48298" y="2832"/>
                  </a:lnTo>
                  <a:lnTo>
                    <a:pt x="48298" y="132130"/>
                  </a:lnTo>
                  <a:lnTo>
                    <a:pt x="49822" y="132130"/>
                  </a:lnTo>
                  <a:lnTo>
                    <a:pt x="49822" y="133464"/>
                  </a:lnTo>
                  <a:lnTo>
                    <a:pt x="55499" y="133464"/>
                  </a:lnTo>
                  <a:lnTo>
                    <a:pt x="56832" y="134975"/>
                  </a:lnTo>
                  <a:lnTo>
                    <a:pt x="65354" y="134975"/>
                  </a:lnTo>
                  <a:lnTo>
                    <a:pt x="66865" y="133464"/>
                  </a:lnTo>
                  <a:lnTo>
                    <a:pt x="71031" y="133464"/>
                  </a:lnTo>
                  <a:lnTo>
                    <a:pt x="72555" y="132130"/>
                  </a:lnTo>
                  <a:lnTo>
                    <a:pt x="72555" y="1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612682" y="2449608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5">
                  <a:moveTo>
                    <a:pt x="109299" y="0"/>
                  </a:moveTo>
                  <a:lnTo>
                    <a:pt x="0" y="0"/>
                  </a:lnTo>
                  <a:lnTo>
                    <a:pt x="0" y="109231"/>
                  </a:lnTo>
                  <a:lnTo>
                    <a:pt x="109299" y="109231"/>
                  </a:lnTo>
                  <a:lnTo>
                    <a:pt x="10929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80324" y="2456613"/>
              <a:ext cx="90924" cy="12513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92654" y="2456613"/>
              <a:ext cx="197382" cy="12513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612682" y="2841480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5">
                  <a:moveTo>
                    <a:pt x="109299" y="0"/>
                  </a:moveTo>
                  <a:lnTo>
                    <a:pt x="0" y="0"/>
                  </a:lnTo>
                  <a:lnTo>
                    <a:pt x="0" y="109421"/>
                  </a:lnTo>
                  <a:lnTo>
                    <a:pt x="109299" y="109421"/>
                  </a:lnTo>
                  <a:lnTo>
                    <a:pt x="10929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80324" y="2848673"/>
              <a:ext cx="86567" cy="12494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86971" y="2848673"/>
              <a:ext cx="96607" cy="12494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11993" y="2848673"/>
              <a:ext cx="198897" cy="124944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612682" y="3232083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109299" y="0"/>
                  </a:moveTo>
                  <a:lnTo>
                    <a:pt x="0" y="0"/>
                  </a:lnTo>
                  <a:lnTo>
                    <a:pt x="0" y="109345"/>
                  </a:lnTo>
                  <a:lnTo>
                    <a:pt x="109299" y="109345"/>
                  </a:lnTo>
                  <a:lnTo>
                    <a:pt x="10929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80324" y="3230663"/>
              <a:ext cx="305544" cy="16899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05759" y="3230663"/>
              <a:ext cx="201739" cy="13632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12682" y="3622610"/>
              <a:ext cx="1239038" cy="136341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543934" y="994004"/>
              <a:ext cx="7578090" cy="3804920"/>
            </a:xfrm>
            <a:custGeom>
              <a:avLst/>
              <a:gdLst/>
              <a:ahLst/>
              <a:cxnLst/>
              <a:rect l="l" t="t" r="r" b="b"/>
              <a:pathLst>
                <a:path w="7578090" h="3804920">
                  <a:moveTo>
                    <a:pt x="0" y="0"/>
                  </a:moveTo>
                  <a:lnTo>
                    <a:pt x="7577718" y="0"/>
                  </a:lnTo>
                  <a:lnTo>
                    <a:pt x="7577718" y="3804489"/>
                  </a:lnTo>
                  <a:lnTo>
                    <a:pt x="0" y="3804489"/>
                  </a:lnTo>
                  <a:lnTo>
                    <a:pt x="0" y="0"/>
                  </a:lnTo>
                  <a:close/>
                </a:path>
              </a:pathLst>
            </a:custGeom>
            <a:ln w="1846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Sales</a:t>
            </a:r>
            <a:r>
              <a:rPr dirty="0" spc="-20"/>
              <a:t> </a:t>
            </a:r>
            <a:r>
              <a:rPr dirty="0"/>
              <a:t>share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5"/>
              <a:t> </a:t>
            </a:r>
            <a:r>
              <a:rPr dirty="0"/>
              <a:t>three</a:t>
            </a:r>
            <a:r>
              <a:rPr dirty="0" spc="-30"/>
              <a:t> </a:t>
            </a:r>
            <a:r>
              <a:rPr dirty="0" spc="-10"/>
              <a:t>cases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5079872"/>
            <a:ext cx="2145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(Fulton,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Lah,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Cuenot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2013)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1216" y="974744"/>
            <a:ext cx="7891145" cy="3997325"/>
            <a:chOff x="471216" y="974744"/>
            <a:chExt cx="7891145" cy="3997325"/>
          </a:xfrm>
        </p:grpSpPr>
        <p:sp>
          <p:nvSpPr>
            <p:cNvPr id="5" name="object 5" descr=""/>
            <p:cNvSpPr/>
            <p:nvPr/>
          </p:nvSpPr>
          <p:spPr>
            <a:xfrm>
              <a:off x="1170117" y="1239928"/>
              <a:ext cx="4251325" cy="3286760"/>
            </a:xfrm>
            <a:custGeom>
              <a:avLst/>
              <a:gdLst/>
              <a:ahLst/>
              <a:cxnLst/>
              <a:rect l="l" t="t" r="r" b="b"/>
              <a:pathLst>
                <a:path w="4251325" h="3286760">
                  <a:moveTo>
                    <a:pt x="78237" y="2895297"/>
                  </a:moveTo>
                  <a:lnTo>
                    <a:pt x="78237" y="2895297"/>
                  </a:lnTo>
                  <a:lnTo>
                    <a:pt x="4250942" y="2895297"/>
                  </a:lnTo>
                </a:path>
                <a:path w="4251325" h="3286760">
                  <a:moveTo>
                    <a:pt x="78237" y="2580642"/>
                  </a:moveTo>
                  <a:lnTo>
                    <a:pt x="78237" y="2580642"/>
                  </a:lnTo>
                  <a:lnTo>
                    <a:pt x="4250942" y="2580642"/>
                  </a:lnTo>
                </a:path>
                <a:path w="4251325" h="3286760">
                  <a:moveTo>
                    <a:pt x="78237" y="2265987"/>
                  </a:moveTo>
                  <a:lnTo>
                    <a:pt x="78237" y="2265987"/>
                  </a:lnTo>
                  <a:lnTo>
                    <a:pt x="4250942" y="2265987"/>
                  </a:lnTo>
                </a:path>
                <a:path w="4251325" h="3286760">
                  <a:moveTo>
                    <a:pt x="78237" y="1930657"/>
                  </a:moveTo>
                  <a:lnTo>
                    <a:pt x="78237" y="1930657"/>
                  </a:lnTo>
                  <a:lnTo>
                    <a:pt x="4250942" y="1930657"/>
                  </a:lnTo>
                </a:path>
                <a:path w="4251325" h="3286760">
                  <a:moveTo>
                    <a:pt x="78237" y="1616002"/>
                  </a:moveTo>
                  <a:lnTo>
                    <a:pt x="78237" y="1616002"/>
                  </a:lnTo>
                  <a:lnTo>
                    <a:pt x="4250942" y="1616002"/>
                  </a:lnTo>
                </a:path>
                <a:path w="4251325" h="3286760">
                  <a:moveTo>
                    <a:pt x="78237" y="1280672"/>
                  </a:moveTo>
                  <a:lnTo>
                    <a:pt x="78237" y="1280672"/>
                  </a:lnTo>
                  <a:lnTo>
                    <a:pt x="4250942" y="1280672"/>
                  </a:lnTo>
                </a:path>
                <a:path w="4251325" h="3286760">
                  <a:moveTo>
                    <a:pt x="78237" y="964639"/>
                  </a:moveTo>
                  <a:lnTo>
                    <a:pt x="78237" y="964639"/>
                  </a:lnTo>
                  <a:lnTo>
                    <a:pt x="4250942" y="964639"/>
                  </a:lnTo>
                </a:path>
                <a:path w="4251325" h="3286760">
                  <a:moveTo>
                    <a:pt x="78237" y="649984"/>
                  </a:moveTo>
                  <a:lnTo>
                    <a:pt x="78237" y="649984"/>
                  </a:lnTo>
                  <a:lnTo>
                    <a:pt x="4250942" y="649984"/>
                  </a:lnTo>
                </a:path>
                <a:path w="4251325" h="3286760">
                  <a:moveTo>
                    <a:pt x="78237" y="314654"/>
                  </a:moveTo>
                  <a:lnTo>
                    <a:pt x="78237" y="314654"/>
                  </a:lnTo>
                  <a:lnTo>
                    <a:pt x="4250942" y="314654"/>
                  </a:lnTo>
                </a:path>
                <a:path w="4251325" h="3286760">
                  <a:moveTo>
                    <a:pt x="78237" y="0"/>
                  </a:moveTo>
                  <a:lnTo>
                    <a:pt x="78237" y="0"/>
                  </a:lnTo>
                  <a:lnTo>
                    <a:pt x="4250942" y="0"/>
                  </a:lnTo>
                </a:path>
                <a:path w="4251325" h="3286760">
                  <a:moveTo>
                    <a:pt x="70858" y="3223243"/>
                  </a:moveTo>
                  <a:lnTo>
                    <a:pt x="70858" y="3223243"/>
                  </a:lnTo>
                  <a:lnTo>
                    <a:pt x="70858" y="0"/>
                  </a:lnTo>
                </a:path>
                <a:path w="4251325" h="3286760">
                  <a:moveTo>
                    <a:pt x="0" y="3223243"/>
                  </a:moveTo>
                  <a:lnTo>
                    <a:pt x="0" y="3223243"/>
                  </a:lnTo>
                  <a:lnTo>
                    <a:pt x="70858" y="3223243"/>
                  </a:lnTo>
                </a:path>
                <a:path w="4251325" h="3286760">
                  <a:moveTo>
                    <a:pt x="0" y="2895297"/>
                  </a:moveTo>
                  <a:lnTo>
                    <a:pt x="0" y="2895297"/>
                  </a:lnTo>
                  <a:lnTo>
                    <a:pt x="70858" y="2895297"/>
                  </a:lnTo>
                </a:path>
                <a:path w="4251325" h="3286760">
                  <a:moveTo>
                    <a:pt x="0" y="2580642"/>
                  </a:moveTo>
                  <a:lnTo>
                    <a:pt x="0" y="2580642"/>
                  </a:lnTo>
                  <a:lnTo>
                    <a:pt x="70858" y="2580642"/>
                  </a:lnTo>
                </a:path>
                <a:path w="4251325" h="3286760">
                  <a:moveTo>
                    <a:pt x="0" y="2265987"/>
                  </a:moveTo>
                  <a:lnTo>
                    <a:pt x="0" y="2265987"/>
                  </a:lnTo>
                  <a:lnTo>
                    <a:pt x="70858" y="2265987"/>
                  </a:lnTo>
                </a:path>
                <a:path w="4251325" h="3286760">
                  <a:moveTo>
                    <a:pt x="0" y="1930657"/>
                  </a:moveTo>
                  <a:lnTo>
                    <a:pt x="0" y="1930657"/>
                  </a:lnTo>
                  <a:lnTo>
                    <a:pt x="70858" y="1930657"/>
                  </a:lnTo>
                </a:path>
                <a:path w="4251325" h="3286760">
                  <a:moveTo>
                    <a:pt x="0" y="1616002"/>
                  </a:moveTo>
                  <a:lnTo>
                    <a:pt x="0" y="1616002"/>
                  </a:lnTo>
                  <a:lnTo>
                    <a:pt x="70858" y="1616002"/>
                  </a:lnTo>
                </a:path>
                <a:path w="4251325" h="3286760">
                  <a:moveTo>
                    <a:pt x="0" y="1280672"/>
                  </a:moveTo>
                  <a:lnTo>
                    <a:pt x="0" y="1280672"/>
                  </a:lnTo>
                  <a:lnTo>
                    <a:pt x="70858" y="1280672"/>
                  </a:lnTo>
                </a:path>
                <a:path w="4251325" h="3286760">
                  <a:moveTo>
                    <a:pt x="0" y="964639"/>
                  </a:moveTo>
                  <a:lnTo>
                    <a:pt x="0" y="964639"/>
                  </a:lnTo>
                  <a:lnTo>
                    <a:pt x="70858" y="964639"/>
                  </a:lnTo>
                </a:path>
                <a:path w="4251325" h="3286760">
                  <a:moveTo>
                    <a:pt x="0" y="649984"/>
                  </a:moveTo>
                  <a:lnTo>
                    <a:pt x="0" y="649984"/>
                  </a:lnTo>
                  <a:lnTo>
                    <a:pt x="70858" y="649984"/>
                  </a:lnTo>
                </a:path>
                <a:path w="4251325" h="3286760">
                  <a:moveTo>
                    <a:pt x="0" y="314654"/>
                  </a:moveTo>
                  <a:lnTo>
                    <a:pt x="0" y="314654"/>
                  </a:lnTo>
                  <a:lnTo>
                    <a:pt x="70858" y="314654"/>
                  </a:lnTo>
                </a:path>
                <a:path w="4251325" h="3286760">
                  <a:moveTo>
                    <a:pt x="0" y="0"/>
                  </a:moveTo>
                  <a:lnTo>
                    <a:pt x="0" y="0"/>
                  </a:lnTo>
                  <a:lnTo>
                    <a:pt x="70858" y="0"/>
                  </a:lnTo>
                </a:path>
                <a:path w="4251325" h="3286760">
                  <a:moveTo>
                    <a:pt x="70858" y="3223243"/>
                  </a:moveTo>
                  <a:lnTo>
                    <a:pt x="70858" y="3223243"/>
                  </a:lnTo>
                  <a:lnTo>
                    <a:pt x="4250942" y="3223243"/>
                  </a:lnTo>
                </a:path>
                <a:path w="4251325" h="3286760">
                  <a:moveTo>
                    <a:pt x="78237" y="3230627"/>
                  </a:moveTo>
                  <a:lnTo>
                    <a:pt x="78237" y="3230627"/>
                  </a:lnTo>
                  <a:lnTo>
                    <a:pt x="78237" y="3286745"/>
                  </a:lnTo>
                </a:path>
                <a:path w="4251325" h="3286760">
                  <a:moveTo>
                    <a:pt x="531372" y="3230627"/>
                  </a:moveTo>
                  <a:lnTo>
                    <a:pt x="531372" y="3230627"/>
                  </a:lnTo>
                  <a:lnTo>
                    <a:pt x="531372" y="3286745"/>
                  </a:lnTo>
                </a:path>
                <a:path w="4251325" h="3286760">
                  <a:moveTo>
                    <a:pt x="1003712" y="3230627"/>
                  </a:moveTo>
                  <a:lnTo>
                    <a:pt x="1003712" y="3230627"/>
                  </a:lnTo>
                  <a:lnTo>
                    <a:pt x="1003712" y="3286745"/>
                  </a:lnTo>
                </a:path>
                <a:path w="4251325" h="3286760">
                  <a:moveTo>
                    <a:pt x="1456926" y="3230627"/>
                  </a:moveTo>
                  <a:lnTo>
                    <a:pt x="1456926" y="3230627"/>
                  </a:lnTo>
                  <a:lnTo>
                    <a:pt x="1456926" y="3286745"/>
                  </a:lnTo>
                </a:path>
                <a:path w="4251325" h="3286760">
                  <a:moveTo>
                    <a:pt x="1929187" y="3230627"/>
                  </a:moveTo>
                  <a:lnTo>
                    <a:pt x="1929187" y="3230627"/>
                  </a:lnTo>
                  <a:lnTo>
                    <a:pt x="1929187" y="3286745"/>
                  </a:lnTo>
                </a:path>
                <a:path w="4251325" h="3286760">
                  <a:moveTo>
                    <a:pt x="2401449" y="3230627"/>
                  </a:moveTo>
                  <a:lnTo>
                    <a:pt x="2401449" y="3230627"/>
                  </a:lnTo>
                  <a:lnTo>
                    <a:pt x="2401449" y="3286745"/>
                  </a:lnTo>
                </a:path>
                <a:path w="4251325" h="3286760">
                  <a:moveTo>
                    <a:pt x="2853245" y="3230627"/>
                  </a:moveTo>
                  <a:lnTo>
                    <a:pt x="2853245" y="3230627"/>
                  </a:lnTo>
                  <a:lnTo>
                    <a:pt x="2853245" y="3286745"/>
                  </a:lnTo>
                </a:path>
                <a:path w="4251325" h="3286760">
                  <a:moveTo>
                    <a:pt x="3325507" y="3230627"/>
                  </a:moveTo>
                  <a:lnTo>
                    <a:pt x="3325507" y="3230627"/>
                  </a:lnTo>
                  <a:lnTo>
                    <a:pt x="3325507" y="3286745"/>
                  </a:lnTo>
                </a:path>
                <a:path w="4251325" h="3286760">
                  <a:moveTo>
                    <a:pt x="3778681" y="3230627"/>
                  </a:moveTo>
                  <a:lnTo>
                    <a:pt x="3778681" y="3230627"/>
                  </a:lnTo>
                  <a:lnTo>
                    <a:pt x="3778681" y="3286745"/>
                  </a:lnTo>
                </a:path>
                <a:path w="4251325" h="3286760">
                  <a:moveTo>
                    <a:pt x="4250942" y="3230627"/>
                  </a:moveTo>
                  <a:lnTo>
                    <a:pt x="4250942" y="3230627"/>
                  </a:lnTo>
                  <a:lnTo>
                    <a:pt x="4250942" y="3286745"/>
                  </a:lnTo>
                </a:path>
              </a:pathLst>
            </a:custGeom>
            <a:ln w="19197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65340" y="1259028"/>
              <a:ext cx="3719829" cy="3204210"/>
            </a:xfrm>
            <a:custGeom>
              <a:avLst/>
              <a:gdLst/>
              <a:ahLst/>
              <a:cxnLst/>
              <a:rect l="l" t="t" r="r" b="b"/>
              <a:pathLst>
                <a:path w="3719829" h="3204210">
                  <a:moveTo>
                    <a:pt x="0" y="3204143"/>
                  </a:moveTo>
                  <a:lnTo>
                    <a:pt x="0" y="3204143"/>
                  </a:lnTo>
                  <a:lnTo>
                    <a:pt x="472320" y="3152436"/>
                  </a:lnTo>
                </a:path>
                <a:path w="3719829" h="3204210">
                  <a:moveTo>
                    <a:pt x="472320" y="3152436"/>
                  </a:moveTo>
                  <a:lnTo>
                    <a:pt x="472320" y="3152436"/>
                  </a:lnTo>
                  <a:lnTo>
                    <a:pt x="944660" y="2916071"/>
                  </a:lnTo>
                </a:path>
                <a:path w="3719829" h="3204210">
                  <a:moveTo>
                    <a:pt x="944660" y="2916071"/>
                  </a:moveTo>
                  <a:lnTo>
                    <a:pt x="944660" y="2916071"/>
                  </a:lnTo>
                  <a:lnTo>
                    <a:pt x="1397834" y="2521649"/>
                  </a:lnTo>
                </a:path>
                <a:path w="3719829" h="3204210">
                  <a:moveTo>
                    <a:pt x="1397834" y="2521649"/>
                  </a:moveTo>
                  <a:lnTo>
                    <a:pt x="1397834" y="2521649"/>
                  </a:lnTo>
                  <a:lnTo>
                    <a:pt x="1870095" y="2009065"/>
                  </a:lnTo>
                </a:path>
                <a:path w="3719829" h="3204210">
                  <a:moveTo>
                    <a:pt x="1870095" y="2009065"/>
                  </a:moveTo>
                  <a:lnTo>
                    <a:pt x="1870095" y="2009065"/>
                  </a:lnTo>
                  <a:lnTo>
                    <a:pt x="2321892" y="1418112"/>
                  </a:lnTo>
                </a:path>
                <a:path w="3719829" h="3204210">
                  <a:moveTo>
                    <a:pt x="2321892" y="1418112"/>
                  </a:moveTo>
                  <a:lnTo>
                    <a:pt x="2321892" y="1418112"/>
                  </a:lnTo>
                  <a:lnTo>
                    <a:pt x="2794154" y="1044386"/>
                  </a:lnTo>
                </a:path>
                <a:path w="3719829" h="3204210">
                  <a:moveTo>
                    <a:pt x="2794154" y="1044386"/>
                  </a:moveTo>
                  <a:lnTo>
                    <a:pt x="2794154" y="1044386"/>
                  </a:lnTo>
                  <a:lnTo>
                    <a:pt x="3266415" y="590913"/>
                  </a:lnTo>
                </a:path>
                <a:path w="3719829" h="3204210">
                  <a:moveTo>
                    <a:pt x="3266415" y="590913"/>
                  </a:moveTo>
                  <a:lnTo>
                    <a:pt x="3266415" y="590913"/>
                  </a:lnTo>
                  <a:lnTo>
                    <a:pt x="3719589" y="0"/>
                  </a:lnTo>
                </a:path>
              </a:pathLst>
            </a:custGeom>
            <a:ln w="4430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65340" y="2008056"/>
              <a:ext cx="3719829" cy="2455545"/>
            </a:xfrm>
            <a:custGeom>
              <a:avLst/>
              <a:gdLst/>
              <a:ahLst/>
              <a:cxnLst/>
              <a:rect l="l" t="t" r="r" b="b"/>
              <a:pathLst>
                <a:path w="3719829" h="2455545">
                  <a:moveTo>
                    <a:pt x="0" y="2455115"/>
                  </a:moveTo>
                  <a:lnTo>
                    <a:pt x="0" y="2455115"/>
                  </a:lnTo>
                  <a:lnTo>
                    <a:pt x="472320" y="2422606"/>
                  </a:lnTo>
                </a:path>
                <a:path w="3719829" h="2455545">
                  <a:moveTo>
                    <a:pt x="472320" y="2422606"/>
                  </a:moveTo>
                  <a:lnTo>
                    <a:pt x="472320" y="2422606"/>
                  </a:lnTo>
                  <a:lnTo>
                    <a:pt x="944660" y="2226134"/>
                  </a:lnTo>
                </a:path>
                <a:path w="3719829" h="2455545">
                  <a:moveTo>
                    <a:pt x="944660" y="2226134"/>
                  </a:moveTo>
                  <a:lnTo>
                    <a:pt x="944660" y="2226134"/>
                  </a:lnTo>
                  <a:lnTo>
                    <a:pt x="1397834" y="1930697"/>
                  </a:lnTo>
                </a:path>
                <a:path w="3719829" h="2455545">
                  <a:moveTo>
                    <a:pt x="1397834" y="1930697"/>
                  </a:moveTo>
                  <a:lnTo>
                    <a:pt x="1397834" y="1930697"/>
                  </a:lnTo>
                  <a:lnTo>
                    <a:pt x="1870095" y="1536275"/>
                  </a:lnTo>
                </a:path>
                <a:path w="3719829" h="2455545">
                  <a:moveTo>
                    <a:pt x="1870095" y="1536275"/>
                  </a:moveTo>
                  <a:lnTo>
                    <a:pt x="1870095" y="1536275"/>
                  </a:lnTo>
                  <a:lnTo>
                    <a:pt x="2321892" y="1082763"/>
                  </a:lnTo>
                </a:path>
                <a:path w="3719829" h="2455545">
                  <a:moveTo>
                    <a:pt x="2321892" y="1082763"/>
                  </a:moveTo>
                  <a:lnTo>
                    <a:pt x="2321892" y="1082763"/>
                  </a:lnTo>
                  <a:lnTo>
                    <a:pt x="2794154" y="787227"/>
                  </a:lnTo>
                </a:path>
                <a:path w="3719829" h="2455545">
                  <a:moveTo>
                    <a:pt x="2794154" y="787227"/>
                  </a:moveTo>
                  <a:lnTo>
                    <a:pt x="2794154" y="787227"/>
                  </a:lnTo>
                  <a:lnTo>
                    <a:pt x="3266415" y="432798"/>
                  </a:lnTo>
                </a:path>
                <a:path w="3719829" h="2455545">
                  <a:moveTo>
                    <a:pt x="3266415" y="432798"/>
                  </a:moveTo>
                  <a:lnTo>
                    <a:pt x="3266415" y="432798"/>
                  </a:lnTo>
                  <a:lnTo>
                    <a:pt x="3719589" y="0"/>
                  </a:lnTo>
                </a:path>
              </a:pathLst>
            </a:custGeom>
            <a:ln w="4430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65340" y="2736213"/>
              <a:ext cx="3719829" cy="1727200"/>
            </a:xfrm>
            <a:custGeom>
              <a:avLst/>
              <a:gdLst/>
              <a:ahLst/>
              <a:cxnLst/>
              <a:rect l="l" t="t" r="r" b="b"/>
              <a:pathLst>
                <a:path w="3719829" h="1727200">
                  <a:moveTo>
                    <a:pt x="0" y="1726959"/>
                  </a:moveTo>
                  <a:lnTo>
                    <a:pt x="0" y="1726959"/>
                  </a:lnTo>
                  <a:lnTo>
                    <a:pt x="472320" y="1694450"/>
                  </a:lnTo>
                </a:path>
                <a:path w="3719829" h="1727200">
                  <a:moveTo>
                    <a:pt x="472320" y="1694450"/>
                  </a:moveTo>
                  <a:lnTo>
                    <a:pt x="472320" y="1694450"/>
                  </a:lnTo>
                  <a:lnTo>
                    <a:pt x="944660" y="1576267"/>
                  </a:lnTo>
                </a:path>
                <a:path w="3719829" h="1727200">
                  <a:moveTo>
                    <a:pt x="944660" y="1576267"/>
                  </a:moveTo>
                  <a:lnTo>
                    <a:pt x="944660" y="1576267"/>
                  </a:lnTo>
                  <a:lnTo>
                    <a:pt x="1397834" y="1359120"/>
                  </a:lnTo>
                </a:path>
                <a:path w="3719829" h="1727200">
                  <a:moveTo>
                    <a:pt x="1397834" y="1359120"/>
                  </a:moveTo>
                  <a:lnTo>
                    <a:pt x="1397834" y="1359120"/>
                  </a:lnTo>
                  <a:lnTo>
                    <a:pt x="1870095" y="1084358"/>
                  </a:lnTo>
                </a:path>
                <a:path w="3719829" h="1727200">
                  <a:moveTo>
                    <a:pt x="1870095" y="1084358"/>
                  </a:moveTo>
                  <a:lnTo>
                    <a:pt x="1870095" y="1084358"/>
                  </a:lnTo>
                  <a:lnTo>
                    <a:pt x="2321892" y="768226"/>
                  </a:lnTo>
                </a:path>
                <a:path w="3719829" h="1727200">
                  <a:moveTo>
                    <a:pt x="2321892" y="768226"/>
                  </a:moveTo>
                  <a:lnTo>
                    <a:pt x="2321892" y="768226"/>
                  </a:lnTo>
                  <a:lnTo>
                    <a:pt x="2794154" y="571754"/>
                  </a:lnTo>
                </a:path>
                <a:path w="3719829" h="1727200">
                  <a:moveTo>
                    <a:pt x="2794154" y="571754"/>
                  </a:moveTo>
                  <a:lnTo>
                    <a:pt x="2794154" y="571754"/>
                  </a:lnTo>
                  <a:lnTo>
                    <a:pt x="3266415" y="316190"/>
                  </a:lnTo>
                </a:path>
                <a:path w="3719829" h="1727200">
                  <a:moveTo>
                    <a:pt x="3266415" y="316190"/>
                  </a:moveTo>
                  <a:lnTo>
                    <a:pt x="3266415" y="316190"/>
                  </a:lnTo>
                  <a:lnTo>
                    <a:pt x="3719589" y="0"/>
                  </a:lnTo>
                </a:path>
              </a:pathLst>
            </a:custGeom>
            <a:ln w="44302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737" y="4414418"/>
              <a:ext cx="227315" cy="13147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692" y="4092379"/>
              <a:ext cx="317359" cy="1314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789" y="3770340"/>
              <a:ext cx="323262" cy="1299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789" y="3449778"/>
              <a:ext cx="76762" cy="12704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737" y="3446825"/>
              <a:ext cx="227315" cy="13147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886" y="3124806"/>
              <a:ext cx="329166" cy="13145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8789" y="2802767"/>
              <a:ext cx="323262" cy="13153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8789" y="2480630"/>
              <a:ext cx="323262" cy="13153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8789" y="2158689"/>
              <a:ext cx="323262" cy="12995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838" y="1835174"/>
              <a:ext cx="326214" cy="13153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5838" y="1513233"/>
              <a:ext cx="326214" cy="13133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5801" y="1191096"/>
              <a:ext cx="416251" cy="13153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5251" y="4659625"/>
              <a:ext cx="76762" cy="12557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1199" y="4659625"/>
              <a:ext cx="85617" cy="12705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90429" y="4659625"/>
              <a:ext cx="175641" cy="12705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48736" y="4659625"/>
              <a:ext cx="181165" cy="12705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53894" y="4661101"/>
              <a:ext cx="72334" cy="12409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46890" y="4661101"/>
              <a:ext cx="78237" cy="12557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13677" y="4659625"/>
              <a:ext cx="380701" cy="12705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78599" y="4659625"/>
              <a:ext cx="276076" cy="12705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76714" y="4661101"/>
              <a:ext cx="78316" cy="12557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2202" y="4659625"/>
              <a:ext cx="275879" cy="12705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37366" y="4659625"/>
              <a:ext cx="85400" cy="12705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06986" y="4659625"/>
              <a:ext cx="76742" cy="12557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03013" y="4659625"/>
              <a:ext cx="180049" cy="12705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05298" y="4661101"/>
              <a:ext cx="78119" cy="12557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71967" y="4659625"/>
              <a:ext cx="380957" cy="127051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35570" y="4659625"/>
              <a:ext cx="376234" cy="12705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00354" y="4659625"/>
              <a:ext cx="76939" cy="12557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96380" y="4659625"/>
              <a:ext cx="180049" cy="127051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95714" y="4659625"/>
              <a:ext cx="85597" cy="127051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5782733" y="2220714"/>
              <a:ext cx="377825" cy="0"/>
            </a:xfrm>
            <a:custGeom>
              <a:avLst/>
              <a:gdLst/>
              <a:ahLst/>
              <a:cxnLst/>
              <a:rect l="l" t="t" r="r" b="b"/>
              <a:pathLst>
                <a:path w="377825" h="0">
                  <a:moveTo>
                    <a:pt x="0" y="0"/>
                  </a:moveTo>
                  <a:lnTo>
                    <a:pt x="0" y="0"/>
                  </a:lnTo>
                  <a:lnTo>
                    <a:pt x="377809" y="0"/>
                  </a:lnTo>
                </a:path>
              </a:pathLst>
            </a:custGeom>
            <a:ln w="4431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15246" y="2173457"/>
              <a:ext cx="305592" cy="12562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73968" y="2173457"/>
              <a:ext cx="293589" cy="125625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889793" y="2170504"/>
              <a:ext cx="19685" cy="127000"/>
            </a:xfrm>
            <a:custGeom>
              <a:avLst/>
              <a:gdLst/>
              <a:ahLst/>
              <a:cxnLst/>
              <a:rect l="l" t="t" r="r" b="b"/>
              <a:pathLst>
                <a:path w="19684" h="127000">
                  <a:moveTo>
                    <a:pt x="17709" y="37018"/>
                  </a:moveTo>
                  <a:lnTo>
                    <a:pt x="1377" y="37018"/>
                  </a:lnTo>
                  <a:lnTo>
                    <a:pt x="1377" y="127004"/>
                  </a:lnTo>
                  <a:lnTo>
                    <a:pt x="16135" y="127004"/>
                  </a:lnTo>
                  <a:lnTo>
                    <a:pt x="16135" y="125625"/>
                  </a:lnTo>
                  <a:lnTo>
                    <a:pt x="17709" y="125625"/>
                  </a:lnTo>
                  <a:lnTo>
                    <a:pt x="17709" y="37018"/>
                  </a:lnTo>
                  <a:close/>
                </a:path>
                <a:path w="19684" h="127000">
                  <a:moveTo>
                    <a:pt x="16135" y="35442"/>
                  </a:moveTo>
                  <a:lnTo>
                    <a:pt x="2951" y="35442"/>
                  </a:lnTo>
                  <a:lnTo>
                    <a:pt x="2951" y="37018"/>
                  </a:lnTo>
                  <a:lnTo>
                    <a:pt x="16135" y="37018"/>
                  </a:lnTo>
                  <a:lnTo>
                    <a:pt x="16135" y="35442"/>
                  </a:lnTo>
                  <a:close/>
                </a:path>
                <a:path w="19684" h="127000">
                  <a:moveTo>
                    <a:pt x="16135" y="0"/>
                  </a:moveTo>
                  <a:lnTo>
                    <a:pt x="2951" y="0"/>
                  </a:lnTo>
                  <a:lnTo>
                    <a:pt x="0" y="2953"/>
                  </a:lnTo>
                  <a:lnTo>
                    <a:pt x="0" y="16343"/>
                  </a:lnTo>
                  <a:lnTo>
                    <a:pt x="1377" y="16343"/>
                  </a:lnTo>
                  <a:lnTo>
                    <a:pt x="2951" y="17721"/>
                  </a:lnTo>
                  <a:lnTo>
                    <a:pt x="5903" y="19296"/>
                  </a:lnTo>
                  <a:lnTo>
                    <a:pt x="13183" y="19296"/>
                  </a:lnTo>
                  <a:lnTo>
                    <a:pt x="19087" y="13389"/>
                  </a:lnTo>
                  <a:lnTo>
                    <a:pt x="19087" y="5907"/>
                  </a:lnTo>
                  <a:lnTo>
                    <a:pt x="17709" y="2953"/>
                  </a:lnTo>
                  <a:lnTo>
                    <a:pt x="16135" y="1575"/>
                  </a:lnTo>
                  <a:lnTo>
                    <a:pt x="16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31116" y="2164596"/>
              <a:ext cx="79694" cy="13448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80272" y="2163218"/>
              <a:ext cx="563762" cy="16244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17825" y="2173457"/>
              <a:ext cx="90123" cy="12405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37464" y="2170504"/>
              <a:ext cx="119442" cy="16244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77568" y="2164596"/>
              <a:ext cx="73790" cy="13291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6215246" y="2409744"/>
              <a:ext cx="16510" cy="124460"/>
            </a:xfrm>
            <a:custGeom>
              <a:avLst/>
              <a:gdLst/>
              <a:ahLst/>
              <a:cxnLst/>
              <a:rect l="l" t="t" r="r" b="b"/>
              <a:pathLst>
                <a:path w="16510" h="124460">
                  <a:moveTo>
                    <a:pt x="14758" y="0"/>
                  </a:moveTo>
                  <a:lnTo>
                    <a:pt x="0" y="0"/>
                  </a:lnTo>
                  <a:lnTo>
                    <a:pt x="0" y="124247"/>
                  </a:lnTo>
                  <a:lnTo>
                    <a:pt x="14758" y="124247"/>
                  </a:lnTo>
                  <a:lnTo>
                    <a:pt x="16135" y="122672"/>
                  </a:lnTo>
                  <a:lnTo>
                    <a:pt x="16135" y="1575"/>
                  </a:lnTo>
                  <a:lnTo>
                    <a:pt x="14758" y="1575"/>
                  </a:lnTo>
                  <a:lnTo>
                    <a:pt x="147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62472" y="2440855"/>
              <a:ext cx="128297" cy="9313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20483" y="2440855"/>
              <a:ext cx="78119" cy="12857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523791" y="2440855"/>
              <a:ext cx="333534" cy="9451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82733" y="2796860"/>
              <a:ext cx="1129098" cy="13586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975390" y="2805720"/>
              <a:ext cx="293785" cy="127004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7291215" y="2804145"/>
              <a:ext cx="19685" cy="127635"/>
            </a:xfrm>
            <a:custGeom>
              <a:avLst/>
              <a:gdLst/>
              <a:ahLst/>
              <a:cxnLst/>
              <a:rect l="l" t="t" r="r" b="b"/>
              <a:pathLst>
                <a:path w="19684" h="127635">
                  <a:moveTo>
                    <a:pt x="17709" y="37018"/>
                  </a:moveTo>
                  <a:lnTo>
                    <a:pt x="1574" y="37018"/>
                  </a:lnTo>
                  <a:lnTo>
                    <a:pt x="1574" y="125625"/>
                  </a:lnTo>
                  <a:lnTo>
                    <a:pt x="2951" y="127200"/>
                  </a:lnTo>
                  <a:lnTo>
                    <a:pt x="16332" y="127200"/>
                  </a:lnTo>
                  <a:lnTo>
                    <a:pt x="16332" y="125625"/>
                  </a:lnTo>
                  <a:lnTo>
                    <a:pt x="17709" y="125625"/>
                  </a:lnTo>
                  <a:lnTo>
                    <a:pt x="17709" y="37018"/>
                  </a:lnTo>
                  <a:close/>
                </a:path>
                <a:path w="19684" h="127635">
                  <a:moveTo>
                    <a:pt x="16332" y="35639"/>
                  </a:moveTo>
                  <a:lnTo>
                    <a:pt x="2951" y="35639"/>
                  </a:lnTo>
                  <a:lnTo>
                    <a:pt x="2951" y="37018"/>
                  </a:lnTo>
                  <a:lnTo>
                    <a:pt x="16332" y="37018"/>
                  </a:lnTo>
                  <a:lnTo>
                    <a:pt x="16332" y="35639"/>
                  </a:lnTo>
                  <a:close/>
                </a:path>
                <a:path w="19684" h="127635">
                  <a:moveTo>
                    <a:pt x="16332" y="0"/>
                  </a:moveTo>
                  <a:lnTo>
                    <a:pt x="2951" y="0"/>
                  </a:lnTo>
                  <a:lnTo>
                    <a:pt x="1574" y="1575"/>
                  </a:lnTo>
                  <a:lnTo>
                    <a:pt x="0" y="2953"/>
                  </a:lnTo>
                  <a:lnTo>
                    <a:pt x="0" y="14767"/>
                  </a:lnTo>
                  <a:lnTo>
                    <a:pt x="1574" y="16343"/>
                  </a:lnTo>
                  <a:lnTo>
                    <a:pt x="2951" y="17918"/>
                  </a:lnTo>
                  <a:lnTo>
                    <a:pt x="5903" y="19296"/>
                  </a:lnTo>
                  <a:lnTo>
                    <a:pt x="13380" y="19296"/>
                  </a:lnTo>
                  <a:lnTo>
                    <a:pt x="16332" y="17918"/>
                  </a:lnTo>
                  <a:lnTo>
                    <a:pt x="16332" y="16343"/>
                  </a:lnTo>
                  <a:lnTo>
                    <a:pt x="17709" y="14767"/>
                  </a:lnTo>
                  <a:lnTo>
                    <a:pt x="19284" y="13389"/>
                  </a:lnTo>
                  <a:lnTo>
                    <a:pt x="19284" y="5907"/>
                  </a:lnTo>
                  <a:lnTo>
                    <a:pt x="17709" y="2953"/>
                  </a:lnTo>
                  <a:lnTo>
                    <a:pt x="17709" y="1575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32538" y="2798238"/>
              <a:ext cx="129871" cy="16106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27346" y="2796860"/>
              <a:ext cx="522635" cy="135864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6215246" y="3042066"/>
              <a:ext cx="16510" cy="125730"/>
            </a:xfrm>
            <a:custGeom>
              <a:avLst/>
              <a:gdLst/>
              <a:ahLst/>
              <a:cxnLst/>
              <a:rect l="l" t="t" r="r" b="b"/>
              <a:pathLst>
                <a:path w="16510" h="125730">
                  <a:moveTo>
                    <a:pt x="14758" y="1476"/>
                  </a:moveTo>
                  <a:lnTo>
                    <a:pt x="0" y="1476"/>
                  </a:lnTo>
                  <a:lnTo>
                    <a:pt x="0" y="125566"/>
                  </a:lnTo>
                  <a:lnTo>
                    <a:pt x="14758" y="125566"/>
                  </a:lnTo>
                  <a:lnTo>
                    <a:pt x="14758" y="124089"/>
                  </a:lnTo>
                  <a:lnTo>
                    <a:pt x="16135" y="124089"/>
                  </a:lnTo>
                  <a:lnTo>
                    <a:pt x="16135" y="2953"/>
                  </a:lnTo>
                  <a:lnTo>
                    <a:pt x="14758" y="1476"/>
                  </a:lnTo>
                  <a:close/>
                </a:path>
                <a:path w="16510" h="125730">
                  <a:moveTo>
                    <a:pt x="8854" y="0"/>
                  </a:moveTo>
                  <a:lnTo>
                    <a:pt x="5903" y="0"/>
                  </a:lnTo>
                  <a:lnTo>
                    <a:pt x="4329" y="1476"/>
                  </a:lnTo>
                  <a:lnTo>
                    <a:pt x="10232" y="1476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262472" y="3074575"/>
              <a:ext cx="128297" cy="9305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20483" y="3074575"/>
              <a:ext cx="78119" cy="12852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23791" y="3074575"/>
              <a:ext cx="333534" cy="94534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5782733" y="3488195"/>
              <a:ext cx="377825" cy="0"/>
            </a:xfrm>
            <a:custGeom>
              <a:avLst/>
              <a:gdLst/>
              <a:ahLst/>
              <a:cxnLst/>
              <a:rect l="l" t="t" r="r" b="b"/>
              <a:pathLst>
                <a:path w="377825" h="0">
                  <a:moveTo>
                    <a:pt x="0" y="0"/>
                  </a:moveTo>
                  <a:lnTo>
                    <a:pt x="0" y="0"/>
                  </a:lnTo>
                  <a:lnTo>
                    <a:pt x="377809" y="0"/>
                  </a:lnTo>
                </a:path>
              </a:pathLst>
            </a:custGeom>
            <a:ln w="44317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15246" y="3439441"/>
              <a:ext cx="88549" cy="125566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333312" y="3437964"/>
              <a:ext cx="19685" cy="127635"/>
            </a:xfrm>
            <a:custGeom>
              <a:avLst/>
              <a:gdLst/>
              <a:ahLst/>
              <a:cxnLst/>
              <a:rect l="l" t="t" r="r" b="b"/>
              <a:pathLst>
                <a:path w="19685" h="127635">
                  <a:moveTo>
                    <a:pt x="16135" y="35462"/>
                  </a:moveTo>
                  <a:lnTo>
                    <a:pt x="2951" y="35462"/>
                  </a:lnTo>
                  <a:lnTo>
                    <a:pt x="2951" y="125566"/>
                  </a:lnTo>
                  <a:lnTo>
                    <a:pt x="4329" y="127043"/>
                  </a:lnTo>
                  <a:lnTo>
                    <a:pt x="16135" y="127043"/>
                  </a:lnTo>
                  <a:lnTo>
                    <a:pt x="16135" y="125566"/>
                  </a:lnTo>
                  <a:lnTo>
                    <a:pt x="17709" y="125566"/>
                  </a:lnTo>
                  <a:lnTo>
                    <a:pt x="17709" y="36939"/>
                  </a:lnTo>
                  <a:lnTo>
                    <a:pt x="16135" y="35462"/>
                  </a:lnTo>
                  <a:close/>
                </a:path>
                <a:path w="19685" h="127635">
                  <a:moveTo>
                    <a:pt x="16135" y="0"/>
                  </a:moveTo>
                  <a:lnTo>
                    <a:pt x="4329" y="0"/>
                  </a:lnTo>
                  <a:lnTo>
                    <a:pt x="2951" y="1476"/>
                  </a:lnTo>
                  <a:lnTo>
                    <a:pt x="1377" y="2953"/>
                  </a:lnTo>
                  <a:lnTo>
                    <a:pt x="0" y="5907"/>
                  </a:lnTo>
                  <a:lnTo>
                    <a:pt x="0" y="13291"/>
                  </a:lnTo>
                  <a:lnTo>
                    <a:pt x="1377" y="14767"/>
                  </a:lnTo>
                  <a:lnTo>
                    <a:pt x="2951" y="16244"/>
                  </a:lnTo>
                  <a:lnTo>
                    <a:pt x="4329" y="17721"/>
                  </a:lnTo>
                  <a:lnTo>
                    <a:pt x="16135" y="17721"/>
                  </a:lnTo>
                  <a:lnTo>
                    <a:pt x="17709" y="16244"/>
                  </a:lnTo>
                  <a:lnTo>
                    <a:pt x="19087" y="14767"/>
                  </a:lnTo>
                  <a:lnTo>
                    <a:pt x="19087" y="2953"/>
                  </a:lnTo>
                  <a:lnTo>
                    <a:pt x="17709" y="1476"/>
                  </a:lnTo>
                  <a:lnTo>
                    <a:pt x="16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71683" y="3471950"/>
              <a:ext cx="81268" cy="12704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73613" y="3430580"/>
              <a:ext cx="73790" cy="134427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609388" y="3439441"/>
              <a:ext cx="295163" cy="12704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6925213" y="3437964"/>
              <a:ext cx="20955" cy="127635"/>
            </a:xfrm>
            <a:custGeom>
              <a:avLst/>
              <a:gdLst/>
              <a:ahLst/>
              <a:cxnLst/>
              <a:rect l="l" t="t" r="r" b="b"/>
              <a:pathLst>
                <a:path w="20954" h="127635">
                  <a:moveTo>
                    <a:pt x="17709" y="35462"/>
                  </a:moveTo>
                  <a:lnTo>
                    <a:pt x="2951" y="35462"/>
                  </a:lnTo>
                  <a:lnTo>
                    <a:pt x="2951" y="125566"/>
                  </a:lnTo>
                  <a:lnTo>
                    <a:pt x="4329" y="127043"/>
                  </a:lnTo>
                  <a:lnTo>
                    <a:pt x="16135" y="127043"/>
                  </a:lnTo>
                  <a:lnTo>
                    <a:pt x="17709" y="125566"/>
                  </a:lnTo>
                  <a:lnTo>
                    <a:pt x="17709" y="35462"/>
                  </a:lnTo>
                  <a:close/>
                </a:path>
                <a:path w="20954" h="127635">
                  <a:moveTo>
                    <a:pt x="16135" y="0"/>
                  </a:moveTo>
                  <a:lnTo>
                    <a:pt x="4329" y="0"/>
                  </a:lnTo>
                  <a:lnTo>
                    <a:pt x="2951" y="1476"/>
                  </a:lnTo>
                  <a:lnTo>
                    <a:pt x="1377" y="2953"/>
                  </a:lnTo>
                  <a:lnTo>
                    <a:pt x="0" y="5907"/>
                  </a:lnTo>
                  <a:lnTo>
                    <a:pt x="0" y="13291"/>
                  </a:lnTo>
                  <a:lnTo>
                    <a:pt x="1377" y="14767"/>
                  </a:lnTo>
                  <a:lnTo>
                    <a:pt x="2951" y="16244"/>
                  </a:lnTo>
                  <a:lnTo>
                    <a:pt x="4329" y="17721"/>
                  </a:lnTo>
                  <a:lnTo>
                    <a:pt x="16135" y="17721"/>
                  </a:lnTo>
                  <a:lnTo>
                    <a:pt x="17709" y="16244"/>
                  </a:lnTo>
                  <a:lnTo>
                    <a:pt x="19087" y="14767"/>
                  </a:lnTo>
                  <a:lnTo>
                    <a:pt x="20661" y="11814"/>
                  </a:lnTo>
                  <a:lnTo>
                    <a:pt x="20661" y="5907"/>
                  </a:lnTo>
                  <a:lnTo>
                    <a:pt x="19087" y="2953"/>
                  </a:lnTo>
                  <a:lnTo>
                    <a:pt x="17709" y="1476"/>
                  </a:lnTo>
                  <a:lnTo>
                    <a:pt x="16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967913" y="3432057"/>
              <a:ext cx="78316" cy="134427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117069" y="3430580"/>
              <a:ext cx="563762" cy="162506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54818" y="3439441"/>
              <a:ext cx="305395" cy="127043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215246" y="3675806"/>
              <a:ext cx="16510" cy="125730"/>
            </a:xfrm>
            <a:custGeom>
              <a:avLst/>
              <a:gdLst/>
              <a:ahLst/>
              <a:cxnLst/>
              <a:rect l="l" t="t" r="r" b="b"/>
              <a:pathLst>
                <a:path w="16510" h="125729">
                  <a:moveTo>
                    <a:pt x="14758" y="1476"/>
                  </a:moveTo>
                  <a:lnTo>
                    <a:pt x="0" y="1476"/>
                  </a:lnTo>
                  <a:lnTo>
                    <a:pt x="0" y="124089"/>
                  </a:lnTo>
                  <a:lnTo>
                    <a:pt x="1377" y="125566"/>
                  </a:lnTo>
                  <a:lnTo>
                    <a:pt x="14758" y="125566"/>
                  </a:lnTo>
                  <a:lnTo>
                    <a:pt x="14758" y="124089"/>
                  </a:lnTo>
                  <a:lnTo>
                    <a:pt x="16135" y="124089"/>
                  </a:lnTo>
                  <a:lnTo>
                    <a:pt x="16135" y="2953"/>
                  </a:lnTo>
                  <a:lnTo>
                    <a:pt x="14758" y="1476"/>
                  </a:lnTo>
                  <a:close/>
                </a:path>
                <a:path w="16510" h="125729">
                  <a:moveTo>
                    <a:pt x="10232" y="0"/>
                  </a:moveTo>
                  <a:lnTo>
                    <a:pt x="4329" y="0"/>
                  </a:lnTo>
                  <a:lnTo>
                    <a:pt x="4329" y="1476"/>
                  </a:lnTo>
                  <a:lnTo>
                    <a:pt x="11806" y="1476"/>
                  </a:lnTo>
                  <a:lnTo>
                    <a:pt x="10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62472" y="3708296"/>
              <a:ext cx="128297" cy="9307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20483" y="3708296"/>
              <a:ext cx="78119" cy="12704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23791" y="3708296"/>
              <a:ext cx="333534" cy="94553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480817" y="984345"/>
              <a:ext cx="7872095" cy="3978275"/>
            </a:xfrm>
            <a:custGeom>
              <a:avLst/>
              <a:gdLst/>
              <a:ahLst/>
              <a:cxnLst/>
              <a:rect l="l" t="t" r="r" b="b"/>
              <a:pathLst>
                <a:path w="7872095" h="3978275">
                  <a:moveTo>
                    <a:pt x="0" y="0"/>
                  </a:moveTo>
                  <a:lnTo>
                    <a:pt x="7871609" y="0"/>
                  </a:lnTo>
                  <a:lnTo>
                    <a:pt x="7871609" y="3978119"/>
                  </a:lnTo>
                  <a:lnTo>
                    <a:pt x="0" y="3978119"/>
                  </a:lnTo>
                  <a:lnTo>
                    <a:pt x="0" y="0"/>
                  </a:lnTo>
                  <a:close/>
                </a:path>
              </a:pathLst>
            </a:custGeom>
            <a:ln w="1920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Key</a:t>
            </a:r>
            <a:r>
              <a:rPr dirty="0" spc="-35"/>
              <a:t> </a:t>
            </a:r>
            <a:r>
              <a:rPr dirty="0"/>
              <a:t>factors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low-carbon</a:t>
            </a:r>
            <a:r>
              <a:rPr dirty="0" spc="-60"/>
              <a:t> </a:t>
            </a:r>
            <a:r>
              <a:rPr dirty="0"/>
              <a:t>e-</a:t>
            </a:r>
            <a:r>
              <a:rPr dirty="0" spc="-10"/>
              <a:t>mobility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288491"/>
            <a:ext cx="359092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 marR="298450" indent="-2514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Currently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well-</a:t>
            </a:r>
            <a:r>
              <a:rPr dirty="0" sz="1800">
                <a:latin typeface="Arial"/>
                <a:cs typeface="Arial"/>
              </a:rPr>
              <a:t>to-</a:t>
            </a:r>
            <a:r>
              <a:rPr dirty="0" sz="1800" spc="-20">
                <a:latin typeface="Arial"/>
                <a:cs typeface="Arial"/>
              </a:rPr>
              <a:t>wheel </a:t>
            </a:r>
            <a:r>
              <a:rPr dirty="0" sz="1800">
                <a:latin typeface="Arial"/>
                <a:cs typeface="Arial"/>
              </a:rPr>
              <a:t>carbon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intensity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varies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greatly </a:t>
            </a:r>
            <a:r>
              <a:rPr dirty="0" sz="1800">
                <a:latin typeface="Arial"/>
                <a:cs typeface="Arial"/>
              </a:rPr>
              <a:t>among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countries/regions.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marL="263525" marR="5080" indent="-25146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When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electricity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hydrogen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plug-</a:t>
            </a:r>
            <a:r>
              <a:rPr dirty="0" sz="1800">
                <a:latin typeface="Arial"/>
                <a:cs typeface="Arial"/>
              </a:rPr>
              <a:t>in 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cell</a:t>
            </a:r>
            <a:r>
              <a:rPr dirty="0" sz="1800" spc="-10">
                <a:latin typeface="Arial"/>
                <a:cs typeface="Arial"/>
              </a:rPr>
              <a:t> vehicles </a:t>
            </a:r>
            <a:r>
              <a:rPr dirty="0" sz="1800">
                <a:latin typeface="Arial"/>
                <a:cs typeface="Arial"/>
              </a:rPr>
              <a:t>reach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substantial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market </a:t>
            </a:r>
            <a:r>
              <a:rPr dirty="0" sz="1800">
                <a:latin typeface="Arial"/>
                <a:cs typeface="Arial"/>
              </a:rPr>
              <a:t>share,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strongly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decrease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average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LDV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fuel </a:t>
            </a:r>
            <a:r>
              <a:rPr dirty="0" sz="1800">
                <a:latin typeface="Arial"/>
                <a:cs typeface="Arial"/>
              </a:rPr>
              <a:t>carbon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intensity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after</a:t>
            </a:r>
            <a:r>
              <a:rPr dirty="0" sz="1800" spc="-20" b="1">
                <a:latin typeface="Arial"/>
                <a:cs typeface="Arial"/>
              </a:rPr>
              <a:t> 2035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2651" y="952372"/>
            <a:ext cx="3206750" cy="407835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738109" y="5609945"/>
            <a:ext cx="7232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Source: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IEA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>
                <a:latin typeface="Calibri"/>
                <a:cs typeface="Calibri"/>
              </a:rPr>
              <a:t>Pathways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Transport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3041" y="5416092"/>
            <a:ext cx="3452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LDV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Carbon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Intensity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2DS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3041" y="5966256"/>
            <a:ext cx="18440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(Fulton,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Lah,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Cuenot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2013)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076097" y="1302756"/>
            <a:ext cx="4173220" cy="3207385"/>
            <a:chOff x="2076097" y="1302756"/>
            <a:chExt cx="4173220" cy="3207385"/>
          </a:xfrm>
        </p:grpSpPr>
        <p:sp>
          <p:nvSpPr>
            <p:cNvPr id="6" name="object 6" descr=""/>
            <p:cNvSpPr/>
            <p:nvPr/>
          </p:nvSpPr>
          <p:spPr>
            <a:xfrm>
              <a:off x="2086257" y="1312916"/>
              <a:ext cx="4152900" cy="3187065"/>
            </a:xfrm>
            <a:custGeom>
              <a:avLst/>
              <a:gdLst/>
              <a:ahLst/>
              <a:cxnLst/>
              <a:rect l="l" t="t" r="r" b="b"/>
              <a:pathLst>
                <a:path w="4152900" h="3187065">
                  <a:moveTo>
                    <a:pt x="61520" y="2488181"/>
                  </a:moveTo>
                  <a:lnTo>
                    <a:pt x="61520" y="2488181"/>
                  </a:lnTo>
                  <a:lnTo>
                    <a:pt x="4146360" y="2488181"/>
                  </a:lnTo>
                </a:path>
                <a:path w="4152900" h="3187065">
                  <a:moveTo>
                    <a:pt x="61520" y="1871451"/>
                  </a:moveTo>
                  <a:lnTo>
                    <a:pt x="61520" y="1871451"/>
                  </a:lnTo>
                  <a:lnTo>
                    <a:pt x="4146360" y="1871451"/>
                  </a:lnTo>
                </a:path>
                <a:path w="4152900" h="3187065">
                  <a:moveTo>
                    <a:pt x="61520" y="1253245"/>
                  </a:moveTo>
                  <a:lnTo>
                    <a:pt x="61520" y="1253245"/>
                  </a:lnTo>
                  <a:lnTo>
                    <a:pt x="4146360" y="1253245"/>
                  </a:lnTo>
                </a:path>
                <a:path w="4152900" h="3187065">
                  <a:moveTo>
                    <a:pt x="61520" y="616689"/>
                  </a:moveTo>
                  <a:lnTo>
                    <a:pt x="61520" y="616689"/>
                  </a:lnTo>
                  <a:lnTo>
                    <a:pt x="4146360" y="616689"/>
                  </a:lnTo>
                </a:path>
                <a:path w="4152900" h="3187065">
                  <a:moveTo>
                    <a:pt x="61520" y="0"/>
                  </a:moveTo>
                  <a:lnTo>
                    <a:pt x="61520" y="0"/>
                  </a:lnTo>
                  <a:lnTo>
                    <a:pt x="4146360" y="0"/>
                  </a:lnTo>
                </a:path>
                <a:path w="4152900" h="3187065">
                  <a:moveTo>
                    <a:pt x="67625" y="3122198"/>
                  </a:moveTo>
                  <a:lnTo>
                    <a:pt x="67625" y="3122198"/>
                  </a:lnTo>
                  <a:lnTo>
                    <a:pt x="67625" y="0"/>
                  </a:lnTo>
                </a:path>
                <a:path w="4152900" h="3187065">
                  <a:moveTo>
                    <a:pt x="0" y="3122198"/>
                  </a:moveTo>
                  <a:lnTo>
                    <a:pt x="0" y="3122198"/>
                  </a:lnTo>
                  <a:lnTo>
                    <a:pt x="61520" y="3122198"/>
                  </a:lnTo>
                </a:path>
                <a:path w="4152900" h="3187065">
                  <a:moveTo>
                    <a:pt x="0" y="2488181"/>
                  </a:moveTo>
                  <a:lnTo>
                    <a:pt x="0" y="2488181"/>
                  </a:lnTo>
                  <a:lnTo>
                    <a:pt x="61520" y="2488181"/>
                  </a:lnTo>
                </a:path>
                <a:path w="4152900" h="3187065">
                  <a:moveTo>
                    <a:pt x="0" y="1871451"/>
                  </a:moveTo>
                  <a:lnTo>
                    <a:pt x="0" y="1871451"/>
                  </a:lnTo>
                  <a:lnTo>
                    <a:pt x="61520" y="1871451"/>
                  </a:lnTo>
                </a:path>
                <a:path w="4152900" h="3187065">
                  <a:moveTo>
                    <a:pt x="0" y="1253245"/>
                  </a:moveTo>
                  <a:lnTo>
                    <a:pt x="0" y="1253245"/>
                  </a:lnTo>
                  <a:lnTo>
                    <a:pt x="61520" y="1253245"/>
                  </a:lnTo>
                </a:path>
                <a:path w="4152900" h="3187065">
                  <a:moveTo>
                    <a:pt x="0" y="616689"/>
                  </a:moveTo>
                  <a:lnTo>
                    <a:pt x="0" y="616689"/>
                  </a:lnTo>
                  <a:lnTo>
                    <a:pt x="61520" y="616689"/>
                  </a:lnTo>
                </a:path>
                <a:path w="4152900" h="3187065">
                  <a:moveTo>
                    <a:pt x="0" y="0"/>
                  </a:moveTo>
                  <a:lnTo>
                    <a:pt x="0" y="0"/>
                  </a:lnTo>
                  <a:lnTo>
                    <a:pt x="61520" y="0"/>
                  </a:lnTo>
                </a:path>
                <a:path w="4152900" h="3187065">
                  <a:moveTo>
                    <a:pt x="67625" y="3122198"/>
                  </a:moveTo>
                  <a:lnTo>
                    <a:pt x="67625" y="3122198"/>
                  </a:lnTo>
                  <a:lnTo>
                    <a:pt x="4152506" y="3122198"/>
                  </a:lnTo>
                </a:path>
                <a:path w="4152900" h="3187065">
                  <a:moveTo>
                    <a:pt x="61520" y="3125249"/>
                  </a:moveTo>
                  <a:lnTo>
                    <a:pt x="61520" y="3125249"/>
                  </a:lnTo>
                  <a:lnTo>
                    <a:pt x="61520" y="3186775"/>
                  </a:lnTo>
                </a:path>
                <a:path w="4152900" h="3187065">
                  <a:moveTo>
                    <a:pt x="512630" y="3125249"/>
                  </a:moveTo>
                  <a:lnTo>
                    <a:pt x="512630" y="3125249"/>
                  </a:lnTo>
                  <a:lnTo>
                    <a:pt x="512630" y="3186775"/>
                  </a:lnTo>
                </a:path>
                <a:path w="4152900" h="3187065">
                  <a:moveTo>
                    <a:pt x="985107" y="3125249"/>
                  </a:moveTo>
                  <a:lnTo>
                    <a:pt x="985107" y="3125249"/>
                  </a:lnTo>
                  <a:lnTo>
                    <a:pt x="985107" y="3186775"/>
                  </a:lnTo>
                </a:path>
                <a:path w="4152900" h="3187065">
                  <a:moveTo>
                    <a:pt x="1436627" y="3125249"/>
                  </a:moveTo>
                  <a:lnTo>
                    <a:pt x="1436627" y="3125249"/>
                  </a:lnTo>
                  <a:lnTo>
                    <a:pt x="1436627" y="3186775"/>
                  </a:lnTo>
                </a:path>
                <a:path w="4152900" h="3187065">
                  <a:moveTo>
                    <a:pt x="1889376" y="3125249"/>
                  </a:moveTo>
                  <a:lnTo>
                    <a:pt x="1889376" y="3125249"/>
                  </a:lnTo>
                  <a:lnTo>
                    <a:pt x="1889376" y="3186775"/>
                  </a:lnTo>
                </a:path>
                <a:path w="4152900" h="3187065">
                  <a:moveTo>
                    <a:pt x="2340486" y="3125249"/>
                  </a:moveTo>
                  <a:lnTo>
                    <a:pt x="2340486" y="3125249"/>
                  </a:lnTo>
                  <a:lnTo>
                    <a:pt x="2340486" y="3186775"/>
                  </a:lnTo>
                </a:path>
                <a:path w="4152900" h="3187065">
                  <a:moveTo>
                    <a:pt x="2791596" y="3125249"/>
                  </a:moveTo>
                  <a:lnTo>
                    <a:pt x="2791596" y="3125249"/>
                  </a:lnTo>
                  <a:lnTo>
                    <a:pt x="2791596" y="3186775"/>
                  </a:lnTo>
                </a:path>
                <a:path w="4152900" h="3187065">
                  <a:moveTo>
                    <a:pt x="3244140" y="3125249"/>
                  </a:moveTo>
                  <a:lnTo>
                    <a:pt x="3244140" y="3125249"/>
                  </a:lnTo>
                  <a:lnTo>
                    <a:pt x="3244140" y="3186775"/>
                  </a:lnTo>
                </a:path>
                <a:path w="4152900" h="3187065">
                  <a:moveTo>
                    <a:pt x="3695250" y="3125249"/>
                  </a:moveTo>
                  <a:lnTo>
                    <a:pt x="3695250" y="3125249"/>
                  </a:lnTo>
                  <a:lnTo>
                    <a:pt x="3695250" y="3186775"/>
                  </a:lnTo>
                </a:path>
                <a:path w="4152900" h="3187065">
                  <a:moveTo>
                    <a:pt x="4146360" y="3125249"/>
                  </a:moveTo>
                  <a:lnTo>
                    <a:pt x="4146360" y="3125249"/>
                  </a:lnTo>
                  <a:lnTo>
                    <a:pt x="4146360" y="3186775"/>
                  </a:lnTo>
                </a:path>
              </a:pathLst>
            </a:custGeom>
            <a:ln w="1983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74091" y="3451299"/>
              <a:ext cx="3634104" cy="285750"/>
            </a:xfrm>
            <a:custGeom>
              <a:avLst/>
              <a:gdLst/>
              <a:ahLst/>
              <a:cxnLst/>
              <a:rect l="l" t="t" r="r" b="b"/>
              <a:pathLst>
                <a:path w="3634104" h="285750">
                  <a:moveTo>
                    <a:pt x="0" y="0"/>
                  </a:moveTo>
                  <a:lnTo>
                    <a:pt x="0" y="0"/>
                  </a:lnTo>
                  <a:lnTo>
                    <a:pt x="451110" y="19825"/>
                  </a:lnTo>
                </a:path>
                <a:path w="3634104" h="285750">
                  <a:moveTo>
                    <a:pt x="451110" y="19825"/>
                  </a:moveTo>
                  <a:lnTo>
                    <a:pt x="451110" y="19825"/>
                  </a:lnTo>
                  <a:lnTo>
                    <a:pt x="924058" y="40163"/>
                  </a:lnTo>
                </a:path>
                <a:path w="3634104" h="285750">
                  <a:moveTo>
                    <a:pt x="924058" y="40163"/>
                  </a:moveTo>
                  <a:lnTo>
                    <a:pt x="924058" y="40163"/>
                  </a:lnTo>
                  <a:lnTo>
                    <a:pt x="1375168" y="61525"/>
                  </a:lnTo>
                </a:path>
                <a:path w="3634104" h="285750">
                  <a:moveTo>
                    <a:pt x="1375168" y="61525"/>
                  </a:moveTo>
                  <a:lnTo>
                    <a:pt x="1375168" y="61525"/>
                  </a:lnTo>
                  <a:lnTo>
                    <a:pt x="1826278" y="101689"/>
                  </a:lnTo>
                </a:path>
                <a:path w="3634104" h="285750">
                  <a:moveTo>
                    <a:pt x="1826278" y="101689"/>
                  </a:moveTo>
                  <a:lnTo>
                    <a:pt x="1826278" y="101689"/>
                  </a:lnTo>
                  <a:lnTo>
                    <a:pt x="2278822" y="143368"/>
                  </a:lnTo>
                </a:path>
                <a:path w="3634104" h="285750">
                  <a:moveTo>
                    <a:pt x="2278822" y="143368"/>
                  </a:moveTo>
                  <a:lnTo>
                    <a:pt x="2278822" y="143368"/>
                  </a:lnTo>
                  <a:lnTo>
                    <a:pt x="2729932" y="204894"/>
                  </a:lnTo>
                </a:path>
                <a:path w="3634104" h="285750">
                  <a:moveTo>
                    <a:pt x="2729932" y="204894"/>
                  </a:moveTo>
                  <a:lnTo>
                    <a:pt x="2729932" y="204894"/>
                  </a:lnTo>
                  <a:lnTo>
                    <a:pt x="3181042" y="266419"/>
                  </a:lnTo>
                </a:path>
                <a:path w="3634104" h="285750">
                  <a:moveTo>
                    <a:pt x="3181042" y="266419"/>
                  </a:moveTo>
                  <a:lnTo>
                    <a:pt x="3181042" y="266419"/>
                  </a:lnTo>
                  <a:lnTo>
                    <a:pt x="3633791" y="285221"/>
                  </a:lnTo>
                </a:path>
              </a:pathLst>
            </a:custGeom>
            <a:ln w="4627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825201" y="2710964"/>
              <a:ext cx="3183255" cy="1556385"/>
            </a:xfrm>
            <a:custGeom>
              <a:avLst/>
              <a:gdLst/>
              <a:ahLst/>
              <a:cxnLst/>
              <a:rect l="l" t="t" r="r" b="b"/>
              <a:pathLst>
                <a:path w="3183254" h="1556385">
                  <a:moveTo>
                    <a:pt x="0" y="0"/>
                  </a:moveTo>
                  <a:lnTo>
                    <a:pt x="0" y="0"/>
                  </a:lnTo>
                  <a:lnTo>
                    <a:pt x="472948" y="205426"/>
                  </a:lnTo>
                </a:path>
                <a:path w="3183254" h="1556385">
                  <a:moveTo>
                    <a:pt x="472948" y="205426"/>
                  </a:moveTo>
                  <a:lnTo>
                    <a:pt x="472948" y="205426"/>
                  </a:lnTo>
                  <a:lnTo>
                    <a:pt x="924058" y="555266"/>
                  </a:lnTo>
                </a:path>
                <a:path w="3183254" h="1556385">
                  <a:moveTo>
                    <a:pt x="924058" y="555266"/>
                  </a:moveTo>
                  <a:lnTo>
                    <a:pt x="924058" y="555266"/>
                  </a:lnTo>
                  <a:lnTo>
                    <a:pt x="1375168" y="965566"/>
                  </a:lnTo>
                </a:path>
                <a:path w="3183254" h="1556385">
                  <a:moveTo>
                    <a:pt x="1375168" y="965566"/>
                  </a:moveTo>
                  <a:lnTo>
                    <a:pt x="1375168" y="965566"/>
                  </a:lnTo>
                  <a:lnTo>
                    <a:pt x="1827712" y="1253860"/>
                  </a:lnTo>
                </a:path>
                <a:path w="3183254" h="1556385">
                  <a:moveTo>
                    <a:pt x="1827712" y="1253860"/>
                  </a:moveTo>
                  <a:lnTo>
                    <a:pt x="1827712" y="1253860"/>
                  </a:lnTo>
                  <a:lnTo>
                    <a:pt x="2278822" y="1438928"/>
                  </a:lnTo>
                </a:path>
                <a:path w="3183254" h="1556385">
                  <a:moveTo>
                    <a:pt x="2278822" y="1438928"/>
                  </a:moveTo>
                  <a:lnTo>
                    <a:pt x="2278822" y="1438928"/>
                  </a:lnTo>
                  <a:lnTo>
                    <a:pt x="2729932" y="1500433"/>
                  </a:lnTo>
                </a:path>
                <a:path w="3183254" h="1556385">
                  <a:moveTo>
                    <a:pt x="2729932" y="1500433"/>
                  </a:moveTo>
                  <a:lnTo>
                    <a:pt x="2729932" y="1500433"/>
                  </a:lnTo>
                  <a:lnTo>
                    <a:pt x="3182681" y="1555855"/>
                  </a:lnTo>
                </a:path>
              </a:pathLst>
            </a:custGeom>
            <a:ln w="4627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825201" y="1641230"/>
              <a:ext cx="3183255" cy="2726055"/>
            </a:xfrm>
            <a:custGeom>
              <a:avLst/>
              <a:gdLst/>
              <a:ahLst/>
              <a:cxnLst/>
              <a:rect l="l" t="t" r="r" b="b"/>
              <a:pathLst>
                <a:path w="3183254" h="2726054">
                  <a:moveTo>
                    <a:pt x="0" y="0"/>
                  </a:moveTo>
                  <a:lnTo>
                    <a:pt x="0" y="0"/>
                  </a:lnTo>
                  <a:lnTo>
                    <a:pt x="472948" y="308242"/>
                  </a:lnTo>
                </a:path>
                <a:path w="3183254" h="2726054">
                  <a:moveTo>
                    <a:pt x="472948" y="308242"/>
                  </a:moveTo>
                  <a:lnTo>
                    <a:pt x="472948" y="308242"/>
                  </a:lnTo>
                  <a:lnTo>
                    <a:pt x="924058" y="905065"/>
                  </a:lnTo>
                </a:path>
                <a:path w="3183254" h="2726054">
                  <a:moveTo>
                    <a:pt x="924058" y="905065"/>
                  </a:moveTo>
                  <a:lnTo>
                    <a:pt x="924058" y="905065"/>
                  </a:lnTo>
                  <a:lnTo>
                    <a:pt x="1375168" y="1480177"/>
                  </a:lnTo>
                </a:path>
                <a:path w="3183254" h="2726054">
                  <a:moveTo>
                    <a:pt x="1375168" y="1480177"/>
                  </a:moveTo>
                  <a:lnTo>
                    <a:pt x="1375168" y="1480177"/>
                  </a:lnTo>
                  <a:lnTo>
                    <a:pt x="1827712" y="2014962"/>
                  </a:lnTo>
                </a:path>
                <a:path w="3183254" h="2726054">
                  <a:moveTo>
                    <a:pt x="1827712" y="2014962"/>
                  </a:moveTo>
                  <a:lnTo>
                    <a:pt x="1827712" y="2014962"/>
                  </a:lnTo>
                  <a:lnTo>
                    <a:pt x="2278822" y="2323594"/>
                  </a:lnTo>
                </a:path>
                <a:path w="3183254" h="2726054">
                  <a:moveTo>
                    <a:pt x="2278822" y="2323594"/>
                  </a:moveTo>
                  <a:lnTo>
                    <a:pt x="2278822" y="2323594"/>
                  </a:lnTo>
                  <a:lnTo>
                    <a:pt x="2729932" y="2631693"/>
                  </a:lnTo>
                </a:path>
                <a:path w="3183254" h="2726054">
                  <a:moveTo>
                    <a:pt x="2729932" y="2631693"/>
                  </a:moveTo>
                  <a:lnTo>
                    <a:pt x="2729932" y="2631693"/>
                  </a:lnTo>
                  <a:lnTo>
                    <a:pt x="3182681" y="2725763"/>
                  </a:lnTo>
                </a:path>
              </a:pathLst>
            </a:custGeom>
            <a:ln w="46272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74091" y="3451299"/>
              <a:ext cx="3634104" cy="472440"/>
            </a:xfrm>
            <a:custGeom>
              <a:avLst/>
              <a:gdLst/>
              <a:ahLst/>
              <a:cxnLst/>
              <a:rect l="l" t="t" r="r" b="b"/>
              <a:pathLst>
                <a:path w="3634104" h="472439">
                  <a:moveTo>
                    <a:pt x="0" y="0"/>
                  </a:moveTo>
                  <a:lnTo>
                    <a:pt x="0" y="0"/>
                  </a:lnTo>
                  <a:lnTo>
                    <a:pt x="451110" y="19825"/>
                  </a:lnTo>
                </a:path>
                <a:path w="3634104" h="472439">
                  <a:moveTo>
                    <a:pt x="451110" y="19825"/>
                  </a:moveTo>
                  <a:lnTo>
                    <a:pt x="451110" y="19825"/>
                  </a:lnTo>
                  <a:lnTo>
                    <a:pt x="924058" y="40163"/>
                  </a:lnTo>
                </a:path>
                <a:path w="3634104" h="472439">
                  <a:moveTo>
                    <a:pt x="924058" y="40163"/>
                  </a:moveTo>
                  <a:lnTo>
                    <a:pt x="924058" y="40163"/>
                  </a:lnTo>
                  <a:lnTo>
                    <a:pt x="1375168" y="61525"/>
                  </a:lnTo>
                </a:path>
                <a:path w="3634104" h="472439">
                  <a:moveTo>
                    <a:pt x="1375168" y="61525"/>
                  </a:moveTo>
                  <a:lnTo>
                    <a:pt x="1375168" y="61525"/>
                  </a:lnTo>
                  <a:lnTo>
                    <a:pt x="1826278" y="101689"/>
                  </a:lnTo>
                </a:path>
                <a:path w="3634104" h="472439">
                  <a:moveTo>
                    <a:pt x="1826278" y="101689"/>
                  </a:moveTo>
                  <a:lnTo>
                    <a:pt x="1826278" y="101689"/>
                  </a:lnTo>
                  <a:lnTo>
                    <a:pt x="2278822" y="185068"/>
                  </a:lnTo>
                </a:path>
                <a:path w="3634104" h="472439">
                  <a:moveTo>
                    <a:pt x="2278822" y="185068"/>
                  </a:moveTo>
                  <a:lnTo>
                    <a:pt x="2278822" y="185068"/>
                  </a:lnTo>
                  <a:lnTo>
                    <a:pt x="2729932" y="266419"/>
                  </a:lnTo>
                </a:path>
                <a:path w="3634104" h="472439">
                  <a:moveTo>
                    <a:pt x="2729932" y="266419"/>
                  </a:moveTo>
                  <a:lnTo>
                    <a:pt x="2729932" y="266419"/>
                  </a:lnTo>
                  <a:lnTo>
                    <a:pt x="3181042" y="389962"/>
                  </a:lnTo>
                </a:path>
                <a:path w="3634104" h="472439">
                  <a:moveTo>
                    <a:pt x="3181042" y="389962"/>
                  </a:moveTo>
                  <a:lnTo>
                    <a:pt x="3181042" y="389962"/>
                  </a:lnTo>
                  <a:lnTo>
                    <a:pt x="3633791" y="471825"/>
                  </a:lnTo>
                </a:path>
              </a:pathLst>
            </a:custGeom>
            <a:ln w="462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696688" y="4298871"/>
            <a:ext cx="272415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25">
                <a:latin typeface="Calibri"/>
                <a:cs typeface="Calibri"/>
              </a:rPr>
              <a:t>0,0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93457" y="3676038"/>
            <a:ext cx="377190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20">
                <a:latin typeface="Calibri"/>
                <a:cs typeface="Calibri"/>
              </a:rPr>
              <a:t>50,0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491742" y="3051688"/>
            <a:ext cx="480695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10">
                <a:latin typeface="Calibri"/>
                <a:cs typeface="Calibri"/>
              </a:rPr>
              <a:t>100,0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91742" y="2427420"/>
            <a:ext cx="480695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10">
                <a:latin typeface="Calibri"/>
                <a:cs typeface="Calibri"/>
              </a:rPr>
              <a:t>150,0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91742" y="1802948"/>
            <a:ext cx="480695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10">
                <a:latin typeface="Calibri"/>
                <a:cs typeface="Calibri"/>
              </a:rPr>
              <a:t>200,0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91742" y="1178680"/>
            <a:ext cx="480695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10">
                <a:latin typeface="Calibri"/>
                <a:cs typeface="Calibri"/>
              </a:rPr>
              <a:t>250,0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72197" y="4553596"/>
            <a:ext cx="4061460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>
                <a:latin typeface="Calibri"/>
                <a:cs typeface="Calibri"/>
              </a:rPr>
              <a:t>2010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2015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2020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2025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2030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2035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2040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2045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2050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11408" y="2471908"/>
            <a:ext cx="230504" cy="8058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sz="1600" b="1">
                <a:latin typeface="Calibri"/>
                <a:cs typeface="Calibri"/>
              </a:rPr>
              <a:t>CO2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/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MJ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546879" y="1906257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 h="0">
                <a:moveTo>
                  <a:pt x="0" y="0"/>
                </a:moveTo>
                <a:lnTo>
                  <a:pt x="0" y="0"/>
                </a:lnTo>
                <a:lnTo>
                  <a:pt x="394157" y="0"/>
                </a:lnTo>
              </a:path>
            </a:pathLst>
          </a:custGeom>
          <a:ln w="46267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980575" y="1768949"/>
            <a:ext cx="812800" cy="5181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>
              <a:lnSpc>
                <a:spcPct val="101099"/>
              </a:lnSpc>
              <a:spcBef>
                <a:spcPts val="90"/>
              </a:spcBef>
            </a:pPr>
            <a:r>
              <a:rPr dirty="0" sz="1600" spc="-10">
                <a:latin typeface="Calibri"/>
                <a:cs typeface="Calibri"/>
              </a:rPr>
              <a:t>Gasoline/ biofuels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546879" y="2626172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 h="0">
                <a:moveTo>
                  <a:pt x="0" y="0"/>
                </a:moveTo>
                <a:lnTo>
                  <a:pt x="0" y="0"/>
                </a:lnTo>
                <a:lnTo>
                  <a:pt x="394157" y="0"/>
                </a:lnTo>
              </a:path>
            </a:pathLst>
          </a:custGeom>
          <a:ln w="46267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6980575" y="2490298"/>
            <a:ext cx="832485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10">
                <a:latin typeface="Calibri"/>
                <a:cs typeface="Calibri"/>
              </a:rPr>
              <a:t>Electricity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6546879" y="3348073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 h="0">
                <a:moveTo>
                  <a:pt x="0" y="0"/>
                </a:moveTo>
                <a:lnTo>
                  <a:pt x="0" y="0"/>
                </a:lnTo>
                <a:lnTo>
                  <a:pt x="394157" y="0"/>
                </a:lnTo>
              </a:path>
            </a:pathLst>
          </a:custGeom>
          <a:ln w="46267">
            <a:solidFill>
              <a:srgbClr val="97B8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6980575" y="3211831"/>
            <a:ext cx="245110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600" spc="-25">
                <a:latin typeface="Calibri"/>
                <a:cs typeface="Calibri"/>
              </a:rPr>
              <a:t>H2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6546879" y="4069545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 h="0">
                <a:moveTo>
                  <a:pt x="0" y="0"/>
                </a:moveTo>
                <a:lnTo>
                  <a:pt x="0" y="0"/>
                </a:lnTo>
                <a:lnTo>
                  <a:pt x="394157" y="0"/>
                </a:lnTo>
              </a:path>
            </a:pathLst>
          </a:custGeom>
          <a:ln w="46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6980575" y="3932299"/>
            <a:ext cx="827405" cy="5181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R="5080">
              <a:lnSpc>
                <a:spcPct val="101099"/>
              </a:lnSpc>
              <a:spcBef>
                <a:spcPts val="90"/>
              </a:spcBef>
            </a:pPr>
            <a:r>
              <a:rPr dirty="0" sz="1600" spc="-10">
                <a:latin typeface="Calibri"/>
                <a:cs typeface="Calibri"/>
              </a:rPr>
              <a:t>Weighted average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874341" y="1045841"/>
            <a:ext cx="7256780" cy="4132579"/>
          </a:xfrm>
          <a:custGeom>
            <a:avLst/>
            <a:gdLst/>
            <a:ahLst/>
            <a:cxnLst/>
            <a:rect l="l" t="t" r="r" b="b"/>
            <a:pathLst>
              <a:path w="7256780" h="4132579">
                <a:moveTo>
                  <a:pt x="0" y="0"/>
                </a:moveTo>
                <a:lnTo>
                  <a:pt x="7256749" y="0"/>
                </a:lnTo>
                <a:lnTo>
                  <a:pt x="7256749" y="4132101"/>
                </a:lnTo>
                <a:lnTo>
                  <a:pt x="0" y="4132101"/>
                </a:lnTo>
                <a:lnTo>
                  <a:pt x="0" y="0"/>
                </a:lnTo>
                <a:close/>
              </a:path>
            </a:pathLst>
          </a:custGeom>
          <a:ln w="19830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dirty="0"/>
              <a:t>Different</a:t>
            </a:r>
            <a:r>
              <a:rPr dirty="0" spc="-55"/>
              <a:t> </a:t>
            </a:r>
            <a:r>
              <a:rPr dirty="0"/>
              <a:t>options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e-</a:t>
            </a:r>
            <a:r>
              <a:rPr dirty="0" spc="-10"/>
              <a:t>mobility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771650"/>
            <a:ext cx="231076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 marR="5080" indent="-25146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E-</a:t>
            </a:r>
            <a:r>
              <a:rPr dirty="0" sz="1800" b="1">
                <a:latin typeface="Arial"/>
                <a:cs typeface="Arial"/>
              </a:rPr>
              <a:t>mobility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for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car- </a:t>
            </a:r>
            <a:r>
              <a:rPr dirty="0" sz="1800" b="1">
                <a:latin typeface="Arial"/>
                <a:cs typeface="Arial"/>
              </a:rPr>
              <a:t>sharing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public </a:t>
            </a:r>
            <a:r>
              <a:rPr dirty="0" sz="1800" b="1">
                <a:latin typeface="Arial"/>
                <a:cs typeface="Arial"/>
              </a:rPr>
              <a:t>transport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fleets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3525" marR="73025" indent="-251460">
              <a:lnSpc>
                <a:spcPct val="100000"/>
              </a:lnSpc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Public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procurement </a:t>
            </a:r>
            <a:r>
              <a:rPr dirty="0" sz="1800">
                <a:latin typeface="Arial"/>
                <a:cs typeface="Arial"/>
              </a:rPr>
              <a:t>as </a:t>
            </a:r>
            <a:r>
              <a:rPr dirty="0" sz="1800" spc="-10">
                <a:latin typeface="Arial"/>
                <a:cs typeface="Arial"/>
              </a:rPr>
              <a:t>enabler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3CAB6C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algn="just" marL="263525" marR="425450" indent="-251460">
              <a:lnSpc>
                <a:spcPct val="100000"/>
              </a:lnSpc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Direct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control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>
                <a:latin typeface="Arial"/>
                <a:cs typeface="Arial"/>
              </a:rPr>
              <a:t>indirect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through contracts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3CAB6C"/>
              </a:buClr>
              <a:buFont typeface="Wingdings"/>
              <a:buChar char=""/>
            </a:pPr>
            <a:endParaRPr sz="1800">
              <a:latin typeface="Arial"/>
              <a:cs typeface="Arial"/>
            </a:endParaRPr>
          </a:p>
          <a:p>
            <a:pPr marL="263525" marR="20320" indent="-251460">
              <a:lnSpc>
                <a:spcPct val="100000"/>
              </a:lnSpc>
              <a:spcBef>
                <a:spcPts val="5"/>
              </a:spcBef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Leadership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role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 spc="-10">
                <a:latin typeface="Arial"/>
                <a:cs typeface="Arial"/>
              </a:rPr>
              <a:t>test-</a:t>
            </a:r>
            <a:r>
              <a:rPr dirty="0" sz="1800">
                <a:latin typeface="Arial"/>
                <a:cs typeface="Arial"/>
              </a:rPr>
              <a:t>bed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good </a:t>
            </a:r>
            <a:r>
              <a:rPr dirty="0" sz="1800" spc="-10">
                <a:latin typeface="Arial"/>
                <a:cs typeface="Arial"/>
              </a:rPr>
              <a:t>practice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5901" y="1982851"/>
            <a:ext cx="5418074" cy="36019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738109" y="5609945"/>
            <a:ext cx="779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Source: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Eltis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05"/>
              </a:spcBef>
            </a:pPr>
            <a:r>
              <a:rPr dirty="0"/>
              <a:t>Different</a:t>
            </a:r>
            <a:r>
              <a:rPr dirty="0" spc="-55"/>
              <a:t> </a:t>
            </a:r>
            <a:r>
              <a:rPr dirty="0"/>
              <a:t>options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e-</a:t>
            </a:r>
            <a:r>
              <a:rPr dirty="0" spc="-10"/>
              <a:t>mobility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930654"/>
            <a:ext cx="3131820" cy="2456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Low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carbon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taxi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fleets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263525" marR="5080" indent="-251460">
              <a:lnSpc>
                <a:spcPct val="100000"/>
              </a:lnSpc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2000">
                <a:latin typeface="Calibri"/>
                <a:cs typeface="Calibri"/>
              </a:rPr>
              <a:t>E-tricycles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Manila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(locally </a:t>
            </a:r>
            <a:r>
              <a:rPr dirty="0" sz="2000">
                <a:latin typeface="Calibri"/>
                <a:cs typeface="Calibri"/>
              </a:rPr>
              <a:t>produced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e-trikes)</a:t>
            </a:r>
            <a:endParaRPr sz="2000">
              <a:latin typeface="Calibri"/>
              <a:cs typeface="Calibri"/>
            </a:endParaRPr>
          </a:p>
          <a:p>
            <a:pPr marL="263525" marR="260350" indent="-251460">
              <a:lnSpc>
                <a:spcPct val="100000"/>
              </a:lnSpc>
              <a:spcBef>
                <a:spcPts val="2400"/>
              </a:spcBef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2000">
                <a:latin typeface="Calibri"/>
                <a:cs typeface="Calibri"/>
              </a:rPr>
              <a:t>Electric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taxis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Shenzhen </a:t>
            </a:r>
            <a:r>
              <a:rPr dirty="0" sz="2000">
                <a:latin typeface="Calibri"/>
                <a:cs typeface="Calibri"/>
              </a:rPr>
              <a:t>(entire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taxi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fleet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be </a:t>
            </a:r>
            <a:r>
              <a:rPr dirty="0" sz="2000">
                <a:latin typeface="Calibri"/>
                <a:cs typeface="Calibri"/>
              </a:rPr>
              <a:t>electric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2016)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11396" y="1776987"/>
            <a:ext cx="4014470" cy="3682365"/>
            <a:chOff x="4311396" y="1776987"/>
            <a:chExt cx="4014470" cy="368236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1396" y="1776987"/>
              <a:ext cx="4014215" cy="36819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4289" y="1788160"/>
              <a:ext cx="3948430" cy="361416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755383" y="5522467"/>
            <a:ext cx="1133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Source: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ADB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8695" rIns="0" bIns="0" rtlCol="0" vert="horz">
            <a:spAutoFit/>
          </a:bodyPr>
          <a:lstStyle/>
          <a:p>
            <a:pPr marL="129539">
              <a:lnSpc>
                <a:spcPts val="1810"/>
              </a:lnSpc>
            </a:pPr>
            <a:fld id="{81D60167-4931-47E6-BA6A-407CBD079E47}" type="slidenum">
              <a:rPr dirty="0" sz="1800" spc="-25">
                <a:latin typeface="Calibri"/>
                <a:cs typeface="Calibri"/>
              </a:rPr>
              <a:t>19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latin typeface="Calibri"/>
                <a:cs typeface="Calibri"/>
              </a:rPr>
              <a:t>Content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18234"/>
            <a:ext cx="531368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 spc="-20">
                <a:latin typeface="Calibri"/>
                <a:cs typeface="Calibri"/>
              </a:rPr>
              <a:t>Transport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climate</a:t>
            </a:r>
            <a:r>
              <a:rPr dirty="0" sz="1800" spc="-10">
                <a:latin typeface="Calibri"/>
                <a:cs typeface="Calibri"/>
              </a:rPr>
              <a:t> change</a:t>
            </a:r>
            <a:endParaRPr sz="18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2160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Calibri"/>
                <a:cs typeface="Calibri"/>
              </a:rPr>
              <a:t>Electric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vehicles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around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world</a:t>
            </a:r>
            <a:endParaRPr sz="18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2160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 spc="-20">
                <a:latin typeface="Calibri"/>
                <a:cs typeface="Calibri"/>
              </a:rPr>
              <a:t>Pathways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low-</a:t>
            </a:r>
            <a:r>
              <a:rPr dirty="0" sz="1800">
                <a:latin typeface="Calibri"/>
                <a:cs typeface="Calibri"/>
              </a:rPr>
              <a:t>carbon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mobility</a:t>
            </a:r>
            <a:endParaRPr sz="18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2160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 spc="-10">
                <a:latin typeface="Calibri"/>
                <a:cs typeface="Calibri"/>
              </a:rPr>
              <a:t>E-</a:t>
            </a:r>
            <a:r>
              <a:rPr dirty="0" sz="1800">
                <a:latin typeface="Calibri"/>
                <a:cs typeface="Calibri"/>
              </a:rPr>
              <a:t>mobility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context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sustainable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urban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mobility</a:t>
            </a:r>
            <a:endParaRPr sz="1800"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spcBef>
                <a:spcPts val="2165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 spc="-10">
                <a:latin typeface="Calibri"/>
                <a:cs typeface="Calibri"/>
              </a:rPr>
              <a:t>Different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forms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e-mobility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05"/>
              </a:spcBef>
            </a:pPr>
            <a:r>
              <a:rPr dirty="0"/>
              <a:t>Different</a:t>
            </a:r>
            <a:r>
              <a:rPr dirty="0" spc="-55"/>
              <a:t> </a:t>
            </a:r>
            <a:r>
              <a:rPr dirty="0"/>
              <a:t>options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e-</a:t>
            </a:r>
            <a:r>
              <a:rPr dirty="0" spc="-10"/>
              <a:t>mobility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7378"/>
            <a:ext cx="293624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Electric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two-wheelers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2550" indent="-6985">
              <a:lnSpc>
                <a:spcPct val="100000"/>
              </a:lnSpc>
              <a:buClr>
                <a:srgbClr val="3CAB6C"/>
              </a:buClr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Rapid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growth of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electric </a:t>
            </a:r>
            <a:r>
              <a:rPr dirty="0" sz="1800" spc="-20">
                <a:latin typeface="Arial"/>
                <a:cs typeface="Arial"/>
              </a:rPr>
              <a:t>two-</a:t>
            </a:r>
            <a:r>
              <a:rPr dirty="0" sz="1800">
                <a:latin typeface="Arial"/>
                <a:cs typeface="Arial"/>
              </a:rPr>
              <a:t>wheelers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particular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China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driven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regulation</a:t>
            </a:r>
            <a:endParaRPr sz="1800">
              <a:latin typeface="Arial"/>
              <a:cs typeface="Arial"/>
            </a:endParaRPr>
          </a:p>
          <a:p>
            <a:pPr marL="12700" marR="5080" indent="-6985">
              <a:lnSpc>
                <a:spcPct val="100000"/>
              </a:lnSpc>
              <a:buClr>
                <a:srgbClr val="3CAB6C"/>
              </a:buClr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peak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were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over </a:t>
            </a:r>
            <a:r>
              <a:rPr dirty="0" sz="1800">
                <a:latin typeface="Arial"/>
                <a:cs typeface="Arial"/>
              </a:rPr>
              <a:t>150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million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electric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two- </a:t>
            </a:r>
            <a:r>
              <a:rPr dirty="0" sz="1800">
                <a:latin typeface="Arial"/>
                <a:cs typeface="Arial"/>
              </a:rPr>
              <a:t>wheelers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road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China</a:t>
            </a:r>
            <a:endParaRPr sz="1800">
              <a:latin typeface="Arial"/>
              <a:cs typeface="Arial"/>
            </a:endParaRPr>
          </a:p>
          <a:p>
            <a:pPr marL="12700" marR="130810" indent="-6985">
              <a:lnSpc>
                <a:spcPct val="100000"/>
              </a:lnSpc>
              <a:spcBef>
                <a:spcPts val="5"/>
              </a:spcBef>
              <a:buClr>
                <a:srgbClr val="3CAB6C"/>
              </a:buClr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Growing safety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issues: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Black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Death”</a:t>
            </a:r>
            <a:endParaRPr sz="1800">
              <a:latin typeface="Arial"/>
              <a:cs typeface="Arial"/>
            </a:endParaRPr>
          </a:p>
          <a:p>
            <a:pPr marL="12700" marR="97790" indent="-6985">
              <a:lnSpc>
                <a:spcPct val="100000"/>
              </a:lnSpc>
              <a:buClr>
                <a:srgbClr val="3CAB6C"/>
              </a:buClr>
              <a:buSzPct val="94444"/>
              <a:buFont typeface="Wingdings"/>
              <a:buChar char=""/>
              <a:tabLst>
                <a:tab pos="116839" algn="l"/>
              </a:tabLst>
            </a:pPr>
            <a:r>
              <a:rPr dirty="0" sz="1800">
                <a:latin typeface="Arial"/>
                <a:cs typeface="Arial"/>
              </a:rPr>
              <a:t>	</a:t>
            </a:r>
            <a:r>
              <a:rPr dirty="0" sz="1800">
                <a:latin typeface="Arial"/>
                <a:cs typeface="Arial"/>
              </a:rPr>
              <a:t>Now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electric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scooters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are </a:t>
            </a:r>
            <a:r>
              <a:rPr dirty="0" sz="1800">
                <a:latin typeface="Arial"/>
                <a:cs typeface="Arial"/>
              </a:rPr>
              <a:t>going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banned 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many </a:t>
            </a:r>
            <a:r>
              <a:rPr dirty="0" sz="1800">
                <a:latin typeface="Arial"/>
                <a:cs typeface="Arial"/>
              </a:rPr>
              <a:t>cities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saftey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reasons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7251" y="2128901"/>
            <a:ext cx="4976749" cy="31701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723758" y="5390769"/>
            <a:ext cx="1133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Source: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ADB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8695" rIns="0" bIns="0" rtlCol="0" vert="horz">
            <a:spAutoFit/>
          </a:bodyPr>
          <a:lstStyle/>
          <a:p>
            <a:pPr marL="129539">
              <a:lnSpc>
                <a:spcPts val="1810"/>
              </a:lnSpc>
            </a:pPr>
            <a:fld id="{81D60167-4931-47E6-BA6A-407CBD079E47}" type="slidenum">
              <a:rPr dirty="0" sz="1800" spc="-25">
                <a:latin typeface="Calibri"/>
                <a:cs typeface="Calibri"/>
              </a:rPr>
              <a:t>19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05"/>
              </a:spcBef>
            </a:pPr>
            <a:r>
              <a:rPr dirty="0"/>
              <a:t>Different</a:t>
            </a:r>
            <a:r>
              <a:rPr dirty="0" spc="-55"/>
              <a:t> </a:t>
            </a:r>
            <a:r>
              <a:rPr dirty="0"/>
              <a:t>options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e-</a:t>
            </a:r>
            <a:r>
              <a:rPr dirty="0" spc="-10"/>
              <a:t>mobility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7378"/>
            <a:ext cx="287909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Basic </a:t>
            </a:r>
            <a:r>
              <a:rPr dirty="0" sz="1800" spc="-10" b="1"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3525" indent="-250825">
              <a:lnSpc>
                <a:spcPct val="100000"/>
              </a:lnSpc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Standardised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charging</a:t>
            </a:r>
            <a:endParaRPr sz="1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infrastructure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63525" indent="-250825">
              <a:lnSpc>
                <a:spcPct val="100000"/>
              </a:lnSpc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Battery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costs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(currently</a:t>
            </a:r>
            <a:endParaRPr sz="1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$485/kW/h)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materials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263525" marR="119380" indent="-251460">
              <a:lnSpc>
                <a:spcPct val="100000"/>
              </a:lnSpc>
              <a:buClr>
                <a:srgbClr val="3CAB6C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Battery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replacement</a:t>
            </a:r>
            <a:r>
              <a:rPr dirty="0" sz="1800" spc="-25">
                <a:latin typeface="Arial"/>
                <a:cs typeface="Arial"/>
              </a:rPr>
              <a:t> and </a:t>
            </a:r>
            <a:r>
              <a:rPr dirty="0" sz="1800" spc="-10">
                <a:latin typeface="Arial"/>
                <a:cs typeface="Arial"/>
              </a:rPr>
              <a:t>recycing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23758" y="5390769"/>
            <a:ext cx="779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Source: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Eltis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9101" y="2105025"/>
            <a:ext cx="3916299" cy="2505075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8695" rIns="0" bIns="0" rtlCol="0" vert="horz">
            <a:spAutoFit/>
          </a:bodyPr>
          <a:lstStyle/>
          <a:p>
            <a:pPr marL="129539">
              <a:lnSpc>
                <a:spcPts val="1810"/>
              </a:lnSpc>
            </a:pPr>
            <a:fld id="{81D60167-4931-47E6-BA6A-407CBD079E47}" type="slidenum">
              <a:rPr dirty="0" sz="1800" spc="-25">
                <a:latin typeface="Calibri"/>
                <a:cs typeface="Calibri"/>
              </a:rPr>
              <a:t>19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dirty="0" spc="-95"/>
              <a:t> </a:t>
            </a:r>
            <a:r>
              <a:rPr dirty="0"/>
              <a:t>balanced</a:t>
            </a:r>
            <a:r>
              <a:rPr dirty="0" spc="-20"/>
              <a:t> </a:t>
            </a:r>
            <a:r>
              <a:rPr dirty="0"/>
              <a:t>approach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-20"/>
              <a:t> </a:t>
            </a:r>
            <a:r>
              <a:rPr dirty="0"/>
              <a:t>vital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success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3525" marR="5080" indent="-2514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/>
              <a:t>Stronger</a:t>
            </a:r>
            <a:r>
              <a:rPr dirty="0" spc="-20"/>
              <a:t> </a:t>
            </a:r>
            <a:r>
              <a:rPr dirty="0"/>
              <a:t>shifts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25"/>
              <a:t>low-</a:t>
            </a:r>
            <a:r>
              <a:rPr dirty="0"/>
              <a:t>carbon</a:t>
            </a:r>
            <a:r>
              <a:rPr dirty="0" spc="30"/>
              <a:t> </a:t>
            </a:r>
            <a:r>
              <a:rPr dirty="0"/>
              <a:t>modes,</a:t>
            </a:r>
            <a:r>
              <a:rPr dirty="0" spc="-20"/>
              <a:t> </a:t>
            </a:r>
            <a:r>
              <a:rPr dirty="0"/>
              <a:t>such</a:t>
            </a:r>
            <a:r>
              <a:rPr dirty="0" spc="-10"/>
              <a:t> </a:t>
            </a:r>
            <a:r>
              <a:rPr dirty="0" spc="-25"/>
              <a:t>as </a:t>
            </a:r>
            <a:r>
              <a:rPr dirty="0"/>
              <a:t>public</a:t>
            </a:r>
            <a:r>
              <a:rPr dirty="0" spc="-40"/>
              <a:t> </a:t>
            </a:r>
            <a:r>
              <a:rPr dirty="0"/>
              <a:t>transport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non-</a:t>
            </a:r>
            <a:r>
              <a:rPr dirty="0"/>
              <a:t>motorized</a:t>
            </a:r>
            <a:r>
              <a:rPr dirty="0" spc="-20"/>
              <a:t> </a:t>
            </a:r>
            <a:r>
              <a:rPr dirty="0" spc="-10"/>
              <a:t>trasport </a:t>
            </a:r>
            <a:r>
              <a:rPr dirty="0"/>
              <a:t>would require</a:t>
            </a:r>
            <a:r>
              <a:rPr dirty="0" spc="-15"/>
              <a:t> </a:t>
            </a:r>
            <a:r>
              <a:rPr dirty="0"/>
              <a:t>less</a:t>
            </a:r>
            <a:r>
              <a:rPr dirty="0" spc="-30"/>
              <a:t> </a:t>
            </a:r>
            <a:r>
              <a:rPr dirty="0"/>
              <a:t>effort</a:t>
            </a:r>
            <a:r>
              <a:rPr dirty="0" spc="-30"/>
              <a:t> </a:t>
            </a:r>
            <a:r>
              <a:rPr dirty="0"/>
              <a:t>with regard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 spc="-20"/>
              <a:t>low- </a:t>
            </a:r>
            <a:r>
              <a:rPr dirty="0"/>
              <a:t>carbon</a:t>
            </a:r>
            <a:r>
              <a:rPr dirty="0" spc="-30"/>
              <a:t> </a:t>
            </a:r>
            <a:r>
              <a:rPr dirty="0"/>
              <a:t>technology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fuel</a:t>
            </a:r>
            <a:r>
              <a:rPr dirty="0" spc="-20"/>
              <a:t> </a:t>
            </a:r>
            <a:r>
              <a:rPr dirty="0" spc="-10"/>
              <a:t>uptake</a:t>
            </a: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</a:pPr>
          </a:p>
          <a:p>
            <a:pPr marL="263525" marR="323215" indent="-25146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/>
              <a:t>If</a:t>
            </a:r>
            <a:r>
              <a:rPr dirty="0" spc="-30"/>
              <a:t> </a:t>
            </a:r>
            <a:r>
              <a:rPr dirty="0"/>
              <a:t>travel</a:t>
            </a:r>
            <a:r>
              <a:rPr dirty="0" spc="-20"/>
              <a:t> </a:t>
            </a:r>
            <a:r>
              <a:rPr dirty="0"/>
              <a:t>demand is</a:t>
            </a:r>
            <a:r>
              <a:rPr dirty="0" spc="-20"/>
              <a:t> </a:t>
            </a:r>
            <a:r>
              <a:rPr dirty="0"/>
              <a:t>less</a:t>
            </a:r>
            <a:r>
              <a:rPr dirty="0" spc="-20"/>
              <a:t> </a:t>
            </a:r>
            <a:r>
              <a:rPr dirty="0"/>
              <a:t>managed</a:t>
            </a:r>
            <a:r>
              <a:rPr dirty="0" spc="-5"/>
              <a:t> </a:t>
            </a:r>
            <a:r>
              <a:rPr dirty="0" spc="-10"/>
              <a:t>stronger </a:t>
            </a:r>
            <a:r>
              <a:rPr dirty="0"/>
              <a:t>efficiency</a:t>
            </a:r>
            <a:r>
              <a:rPr dirty="0" spc="-35"/>
              <a:t> </a:t>
            </a:r>
            <a:r>
              <a:rPr dirty="0"/>
              <a:t>improvements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fuel</a:t>
            </a:r>
            <a:r>
              <a:rPr dirty="0" spc="-40"/>
              <a:t> </a:t>
            </a:r>
            <a:r>
              <a:rPr dirty="0" spc="-25"/>
              <a:t>and </a:t>
            </a:r>
            <a:r>
              <a:rPr dirty="0"/>
              <a:t>technology</a:t>
            </a:r>
            <a:r>
              <a:rPr dirty="0" spc="-20"/>
              <a:t> </a:t>
            </a:r>
            <a:r>
              <a:rPr dirty="0"/>
              <a:t>switch</a:t>
            </a:r>
            <a:r>
              <a:rPr dirty="0" spc="-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 spc="-10"/>
              <a:t>required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35940" y="4023486"/>
            <a:ext cx="456438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3525" marR="5080" indent="-25146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63525" algn="l"/>
              </a:tabLst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balanced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approach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inludes: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reduction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travel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demand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foster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shifts (Avoid/Shift)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 improvements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vehicle </a:t>
            </a:r>
            <a:r>
              <a:rPr dirty="0" sz="1800">
                <a:latin typeface="Arial"/>
                <a:cs typeface="Arial"/>
              </a:rPr>
              <a:t>technology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fuels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(Improve)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3976" y="2255773"/>
            <a:ext cx="3133725" cy="20891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988934" y="4657090"/>
            <a:ext cx="779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Source: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Eltis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58418" y="4400169"/>
            <a:ext cx="3231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oliver.lah@wupperinst.org</a:t>
            </a:r>
            <a:r>
              <a:rPr dirty="0" u="none" sz="1800" spc="-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www.urban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mobility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-</a:t>
            </a:r>
            <a:r>
              <a:rPr dirty="0" u="sng" sz="1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solutions.eu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latin typeface="Calibri"/>
                <a:cs typeface="Calibri"/>
              </a:rPr>
              <a:t>Transport</a:t>
            </a:r>
            <a:r>
              <a:rPr dirty="0" spc="-6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climate</a:t>
            </a:r>
            <a:r>
              <a:rPr dirty="0" spc="-7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change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86897" y="5029918"/>
            <a:ext cx="593090" cy="91440"/>
            <a:chOff x="1086897" y="5029918"/>
            <a:chExt cx="593090" cy="914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897" y="5029918"/>
              <a:ext cx="65579" cy="913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78428" y="5031281"/>
              <a:ext cx="60325" cy="90170"/>
            </a:xfrm>
            <a:custGeom>
              <a:avLst/>
              <a:gdLst/>
              <a:ahLst/>
              <a:cxnLst/>
              <a:rect l="l" t="t" r="r" b="b"/>
              <a:pathLst>
                <a:path w="60325" h="90170">
                  <a:moveTo>
                    <a:pt x="60098" y="0"/>
                  </a:moveTo>
                  <a:lnTo>
                    <a:pt x="0" y="0"/>
                  </a:lnTo>
                  <a:lnTo>
                    <a:pt x="0" y="90030"/>
                  </a:lnTo>
                  <a:lnTo>
                    <a:pt x="60098" y="90030"/>
                  </a:lnTo>
                  <a:lnTo>
                    <a:pt x="60098" y="73668"/>
                  </a:lnTo>
                  <a:lnTo>
                    <a:pt x="17756" y="73668"/>
                  </a:lnTo>
                  <a:lnTo>
                    <a:pt x="17756" y="51833"/>
                  </a:lnTo>
                  <a:lnTo>
                    <a:pt x="53268" y="51833"/>
                  </a:lnTo>
                  <a:lnTo>
                    <a:pt x="53268" y="36834"/>
                  </a:lnTo>
                  <a:lnTo>
                    <a:pt x="17756" y="36834"/>
                  </a:lnTo>
                  <a:lnTo>
                    <a:pt x="17756" y="14999"/>
                  </a:lnTo>
                  <a:lnTo>
                    <a:pt x="60098" y="14999"/>
                  </a:lnTo>
                  <a:lnTo>
                    <a:pt x="600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398" y="5029918"/>
              <a:ext cx="66927" cy="9139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6448" y="5031281"/>
              <a:ext cx="65579" cy="9003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16" y="5029918"/>
              <a:ext cx="66945" cy="9139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6780" y="5029918"/>
              <a:ext cx="152995" cy="91394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1084165" y="5242723"/>
            <a:ext cx="95885" cy="97155"/>
          </a:xfrm>
          <a:custGeom>
            <a:avLst/>
            <a:gdLst/>
            <a:ahLst/>
            <a:cxnLst/>
            <a:rect l="l" t="t" r="r" b="b"/>
            <a:pathLst>
              <a:path w="95884" h="97154">
                <a:moveTo>
                  <a:pt x="95629" y="0"/>
                </a:moveTo>
                <a:lnTo>
                  <a:pt x="0" y="0"/>
                </a:lnTo>
                <a:lnTo>
                  <a:pt x="0" y="96848"/>
                </a:lnTo>
                <a:lnTo>
                  <a:pt x="95629" y="96848"/>
                </a:lnTo>
                <a:lnTo>
                  <a:pt x="95629" y="0"/>
                </a:lnTo>
                <a:close/>
              </a:path>
            </a:pathLst>
          </a:custGeom>
          <a:solidFill>
            <a:srgbClr val="6CC53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9570" y="5235887"/>
            <a:ext cx="986304" cy="8730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2820" y="5230433"/>
            <a:ext cx="243161" cy="91394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1084165" y="5460964"/>
            <a:ext cx="95885" cy="97155"/>
          </a:xfrm>
          <a:custGeom>
            <a:avLst/>
            <a:gdLst/>
            <a:ahLst/>
            <a:cxnLst/>
            <a:rect l="l" t="t" r="r" b="b"/>
            <a:pathLst>
              <a:path w="95884" h="97154">
                <a:moveTo>
                  <a:pt x="95629" y="0"/>
                </a:moveTo>
                <a:lnTo>
                  <a:pt x="0" y="0"/>
                </a:lnTo>
                <a:lnTo>
                  <a:pt x="0" y="96848"/>
                </a:lnTo>
                <a:lnTo>
                  <a:pt x="95629" y="96848"/>
                </a:lnTo>
                <a:lnTo>
                  <a:pt x="95629" y="0"/>
                </a:lnTo>
                <a:close/>
              </a:path>
            </a:pathLst>
          </a:custGeom>
          <a:solidFill>
            <a:srgbClr val="1CB4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08201" y="5455513"/>
            <a:ext cx="545465" cy="109220"/>
          </a:xfrm>
          <a:custGeom>
            <a:avLst/>
            <a:gdLst/>
            <a:ahLst/>
            <a:cxnLst/>
            <a:rect l="l" t="t" r="r" b="b"/>
            <a:pathLst>
              <a:path w="545464" h="109220">
                <a:moveTo>
                  <a:pt x="68313" y="0"/>
                </a:moveTo>
                <a:lnTo>
                  <a:pt x="0" y="0"/>
                </a:lnTo>
                <a:lnTo>
                  <a:pt x="0" y="20472"/>
                </a:lnTo>
                <a:lnTo>
                  <a:pt x="8191" y="20472"/>
                </a:lnTo>
                <a:lnTo>
                  <a:pt x="8191" y="6819"/>
                </a:lnTo>
                <a:lnTo>
                  <a:pt x="31407" y="6819"/>
                </a:lnTo>
                <a:lnTo>
                  <a:pt x="31407" y="77762"/>
                </a:lnTo>
                <a:lnTo>
                  <a:pt x="19113" y="77762"/>
                </a:lnTo>
                <a:lnTo>
                  <a:pt x="19113" y="84582"/>
                </a:lnTo>
                <a:lnTo>
                  <a:pt x="50533" y="84582"/>
                </a:lnTo>
                <a:lnTo>
                  <a:pt x="50533" y="77762"/>
                </a:lnTo>
                <a:lnTo>
                  <a:pt x="38239" y="77762"/>
                </a:lnTo>
                <a:lnTo>
                  <a:pt x="38239" y="6819"/>
                </a:lnTo>
                <a:lnTo>
                  <a:pt x="61480" y="6819"/>
                </a:lnTo>
                <a:lnTo>
                  <a:pt x="61480" y="20472"/>
                </a:lnTo>
                <a:lnTo>
                  <a:pt x="68313" y="20472"/>
                </a:lnTo>
                <a:lnTo>
                  <a:pt x="68313" y="0"/>
                </a:lnTo>
                <a:close/>
              </a:path>
              <a:path w="545464" h="109220">
                <a:moveTo>
                  <a:pt x="114744" y="32740"/>
                </a:moveTo>
                <a:lnTo>
                  <a:pt x="112014" y="30022"/>
                </a:lnTo>
                <a:lnTo>
                  <a:pt x="107924" y="30022"/>
                </a:lnTo>
                <a:lnTo>
                  <a:pt x="102450" y="30022"/>
                </a:lnTo>
                <a:lnTo>
                  <a:pt x="95631" y="35471"/>
                </a:lnTo>
                <a:lnTo>
                  <a:pt x="91528" y="42291"/>
                </a:lnTo>
                <a:lnTo>
                  <a:pt x="91528" y="31381"/>
                </a:lnTo>
                <a:lnTo>
                  <a:pt x="76504" y="31381"/>
                </a:lnTo>
                <a:lnTo>
                  <a:pt x="76504" y="36842"/>
                </a:lnTo>
                <a:lnTo>
                  <a:pt x="84696" y="36842"/>
                </a:lnTo>
                <a:lnTo>
                  <a:pt x="84696" y="77762"/>
                </a:lnTo>
                <a:lnTo>
                  <a:pt x="76504" y="77762"/>
                </a:lnTo>
                <a:lnTo>
                  <a:pt x="76504" y="84582"/>
                </a:lnTo>
                <a:lnTo>
                  <a:pt x="102450" y="84582"/>
                </a:lnTo>
                <a:lnTo>
                  <a:pt x="102450" y="77762"/>
                </a:lnTo>
                <a:lnTo>
                  <a:pt x="91528" y="77762"/>
                </a:lnTo>
                <a:lnTo>
                  <a:pt x="91528" y="49110"/>
                </a:lnTo>
                <a:lnTo>
                  <a:pt x="94259" y="43649"/>
                </a:lnTo>
                <a:lnTo>
                  <a:pt x="99720" y="38201"/>
                </a:lnTo>
                <a:lnTo>
                  <a:pt x="103822" y="36842"/>
                </a:lnTo>
                <a:lnTo>
                  <a:pt x="103822" y="39560"/>
                </a:lnTo>
                <a:lnTo>
                  <a:pt x="106553" y="40932"/>
                </a:lnTo>
                <a:lnTo>
                  <a:pt x="112014" y="40932"/>
                </a:lnTo>
                <a:lnTo>
                  <a:pt x="114744" y="38201"/>
                </a:lnTo>
                <a:lnTo>
                  <a:pt x="114744" y="32740"/>
                </a:lnTo>
                <a:close/>
              </a:path>
              <a:path w="545464" h="109220">
                <a:moveTo>
                  <a:pt x="177584" y="77762"/>
                </a:moveTo>
                <a:lnTo>
                  <a:pt x="168021" y="77762"/>
                </a:lnTo>
                <a:lnTo>
                  <a:pt x="168021" y="76403"/>
                </a:lnTo>
                <a:lnTo>
                  <a:pt x="168021" y="58648"/>
                </a:lnTo>
                <a:lnTo>
                  <a:pt x="168021" y="55930"/>
                </a:lnTo>
                <a:lnTo>
                  <a:pt x="168021" y="42291"/>
                </a:lnTo>
                <a:lnTo>
                  <a:pt x="166649" y="38201"/>
                </a:lnTo>
                <a:lnTo>
                  <a:pt x="163918" y="35471"/>
                </a:lnTo>
                <a:lnTo>
                  <a:pt x="161188" y="31381"/>
                </a:lnTo>
                <a:lnTo>
                  <a:pt x="155727" y="30022"/>
                </a:lnTo>
                <a:lnTo>
                  <a:pt x="135229" y="30022"/>
                </a:lnTo>
                <a:lnTo>
                  <a:pt x="128409" y="35471"/>
                </a:lnTo>
                <a:lnTo>
                  <a:pt x="128409" y="43649"/>
                </a:lnTo>
                <a:lnTo>
                  <a:pt x="129768" y="46380"/>
                </a:lnTo>
                <a:lnTo>
                  <a:pt x="136601" y="46380"/>
                </a:lnTo>
                <a:lnTo>
                  <a:pt x="137972" y="45021"/>
                </a:lnTo>
                <a:lnTo>
                  <a:pt x="137972" y="38201"/>
                </a:lnTo>
                <a:lnTo>
                  <a:pt x="139331" y="36842"/>
                </a:lnTo>
                <a:lnTo>
                  <a:pt x="142062" y="35471"/>
                </a:lnTo>
                <a:lnTo>
                  <a:pt x="152996" y="35471"/>
                </a:lnTo>
                <a:lnTo>
                  <a:pt x="157086" y="36842"/>
                </a:lnTo>
                <a:lnTo>
                  <a:pt x="159816" y="39560"/>
                </a:lnTo>
                <a:lnTo>
                  <a:pt x="161188" y="42291"/>
                </a:lnTo>
                <a:lnTo>
                  <a:pt x="161188" y="55930"/>
                </a:lnTo>
                <a:lnTo>
                  <a:pt x="161188" y="61379"/>
                </a:lnTo>
                <a:lnTo>
                  <a:pt x="161188" y="70942"/>
                </a:lnTo>
                <a:lnTo>
                  <a:pt x="157086" y="75031"/>
                </a:lnTo>
                <a:lnTo>
                  <a:pt x="151625" y="79121"/>
                </a:lnTo>
                <a:lnTo>
                  <a:pt x="136601" y="79121"/>
                </a:lnTo>
                <a:lnTo>
                  <a:pt x="132499" y="75031"/>
                </a:lnTo>
                <a:lnTo>
                  <a:pt x="132499" y="64109"/>
                </a:lnTo>
                <a:lnTo>
                  <a:pt x="136601" y="58648"/>
                </a:lnTo>
                <a:lnTo>
                  <a:pt x="151625" y="58648"/>
                </a:lnTo>
                <a:lnTo>
                  <a:pt x="157086" y="60020"/>
                </a:lnTo>
                <a:lnTo>
                  <a:pt x="161188" y="61379"/>
                </a:lnTo>
                <a:lnTo>
                  <a:pt x="161188" y="55930"/>
                </a:lnTo>
                <a:lnTo>
                  <a:pt x="159816" y="55930"/>
                </a:lnTo>
                <a:lnTo>
                  <a:pt x="151625" y="53200"/>
                </a:lnTo>
                <a:lnTo>
                  <a:pt x="146164" y="53200"/>
                </a:lnTo>
                <a:lnTo>
                  <a:pt x="137769" y="54419"/>
                </a:lnTo>
                <a:lnTo>
                  <a:pt x="131305" y="57810"/>
                </a:lnTo>
                <a:lnTo>
                  <a:pt x="127152" y="62992"/>
                </a:lnTo>
                <a:lnTo>
                  <a:pt x="125679" y="69583"/>
                </a:lnTo>
                <a:lnTo>
                  <a:pt x="125679" y="77762"/>
                </a:lnTo>
                <a:lnTo>
                  <a:pt x="132499" y="84582"/>
                </a:lnTo>
                <a:lnTo>
                  <a:pt x="150266" y="84582"/>
                </a:lnTo>
                <a:lnTo>
                  <a:pt x="157086" y="81851"/>
                </a:lnTo>
                <a:lnTo>
                  <a:pt x="159816" y="79121"/>
                </a:lnTo>
                <a:lnTo>
                  <a:pt x="162547" y="76403"/>
                </a:lnTo>
                <a:lnTo>
                  <a:pt x="162547" y="84582"/>
                </a:lnTo>
                <a:lnTo>
                  <a:pt x="177584" y="84582"/>
                </a:lnTo>
                <a:lnTo>
                  <a:pt x="177584" y="77762"/>
                </a:lnTo>
                <a:close/>
              </a:path>
              <a:path w="545464" h="109220">
                <a:moveTo>
                  <a:pt x="252717" y="77762"/>
                </a:moveTo>
                <a:lnTo>
                  <a:pt x="243154" y="77762"/>
                </a:lnTo>
                <a:lnTo>
                  <a:pt x="243154" y="39560"/>
                </a:lnTo>
                <a:lnTo>
                  <a:pt x="240423" y="36842"/>
                </a:lnTo>
                <a:lnTo>
                  <a:pt x="237693" y="32740"/>
                </a:lnTo>
                <a:lnTo>
                  <a:pt x="233591" y="30022"/>
                </a:lnTo>
                <a:lnTo>
                  <a:pt x="218567" y="30022"/>
                </a:lnTo>
                <a:lnTo>
                  <a:pt x="210375" y="35471"/>
                </a:lnTo>
                <a:lnTo>
                  <a:pt x="206273" y="40932"/>
                </a:lnTo>
                <a:lnTo>
                  <a:pt x="206273" y="31381"/>
                </a:lnTo>
                <a:lnTo>
                  <a:pt x="191249" y="31381"/>
                </a:lnTo>
                <a:lnTo>
                  <a:pt x="191249" y="36842"/>
                </a:lnTo>
                <a:lnTo>
                  <a:pt x="199453" y="36842"/>
                </a:lnTo>
                <a:lnTo>
                  <a:pt x="199453" y="77762"/>
                </a:lnTo>
                <a:lnTo>
                  <a:pt x="191249" y="77762"/>
                </a:lnTo>
                <a:lnTo>
                  <a:pt x="191249" y="84582"/>
                </a:lnTo>
                <a:lnTo>
                  <a:pt x="214477" y="84582"/>
                </a:lnTo>
                <a:lnTo>
                  <a:pt x="214477" y="77762"/>
                </a:lnTo>
                <a:lnTo>
                  <a:pt x="206273" y="77762"/>
                </a:lnTo>
                <a:lnTo>
                  <a:pt x="206273" y="46380"/>
                </a:lnTo>
                <a:lnTo>
                  <a:pt x="217208" y="35471"/>
                </a:lnTo>
                <a:lnTo>
                  <a:pt x="230860" y="35471"/>
                </a:lnTo>
                <a:lnTo>
                  <a:pt x="233591" y="36842"/>
                </a:lnTo>
                <a:lnTo>
                  <a:pt x="234962" y="40932"/>
                </a:lnTo>
                <a:lnTo>
                  <a:pt x="236334" y="43649"/>
                </a:lnTo>
                <a:lnTo>
                  <a:pt x="236334" y="77762"/>
                </a:lnTo>
                <a:lnTo>
                  <a:pt x="228130" y="77762"/>
                </a:lnTo>
                <a:lnTo>
                  <a:pt x="228130" y="84582"/>
                </a:lnTo>
                <a:lnTo>
                  <a:pt x="252717" y="84582"/>
                </a:lnTo>
                <a:lnTo>
                  <a:pt x="252717" y="77762"/>
                </a:lnTo>
                <a:close/>
              </a:path>
              <a:path w="545464" h="109220">
                <a:moveTo>
                  <a:pt x="308737" y="69583"/>
                </a:moveTo>
                <a:lnTo>
                  <a:pt x="306882" y="62801"/>
                </a:lnTo>
                <a:lnTo>
                  <a:pt x="302069" y="58318"/>
                </a:lnTo>
                <a:lnTo>
                  <a:pt x="295465" y="55372"/>
                </a:lnTo>
                <a:lnTo>
                  <a:pt x="288226" y="53200"/>
                </a:lnTo>
                <a:lnTo>
                  <a:pt x="280035" y="50469"/>
                </a:lnTo>
                <a:lnTo>
                  <a:pt x="273202" y="49110"/>
                </a:lnTo>
                <a:lnTo>
                  <a:pt x="273202" y="39560"/>
                </a:lnTo>
                <a:lnTo>
                  <a:pt x="278676" y="35471"/>
                </a:lnTo>
                <a:lnTo>
                  <a:pt x="290957" y="35471"/>
                </a:lnTo>
                <a:lnTo>
                  <a:pt x="295059" y="36842"/>
                </a:lnTo>
                <a:lnTo>
                  <a:pt x="296430" y="38201"/>
                </a:lnTo>
                <a:lnTo>
                  <a:pt x="296430" y="43649"/>
                </a:lnTo>
                <a:lnTo>
                  <a:pt x="297789" y="46380"/>
                </a:lnTo>
                <a:lnTo>
                  <a:pt x="303250" y="46380"/>
                </a:lnTo>
                <a:lnTo>
                  <a:pt x="306006" y="43649"/>
                </a:lnTo>
                <a:lnTo>
                  <a:pt x="306006" y="38201"/>
                </a:lnTo>
                <a:lnTo>
                  <a:pt x="303250" y="35471"/>
                </a:lnTo>
                <a:lnTo>
                  <a:pt x="300520" y="31381"/>
                </a:lnTo>
                <a:lnTo>
                  <a:pt x="293700" y="30022"/>
                </a:lnTo>
                <a:lnTo>
                  <a:pt x="274574" y="30022"/>
                </a:lnTo>
                <a:lnTo>
                  <a:pt x="267741" y="36842"/>
                </a:lnTo>
                <a:lnTo>
                  <a:pt x="267741" y="54559"/>
                </a:lnTo>
                <a:lnTo>
                  <a:pt x="275932" y="57289"/>
                </a:lnTo>
                <a:lnTo>
                  <a:pt x="288226" y="60020"/>
                </a:lnTo>
                <a:lnTo>
                  <a:pt x="295059" y="61379"/>
                </a:lnTo>
                <a:lnTo>
                  <a:pt x="301891" y="64109"/>
                </a:lnTo>
                <a:lnTo>
                  <a:pt x="301891" y="76403"/>
                </a:lnTo>
                <a:lnTo>
                  <a:pt x="295059" y="79121"/>
                </a:lnTo>
                <a:lnTo>
                  <a:pt x="280035" y="79121"/>
                </a:lnTo>
                <a:lnTo>
                  <a:pt x="275932" y="77762"/>
                </a:lnTo>
                <a:lnTo>
                  <a:pt x="274574" y="76403"/>
                </a:lnTo>
                <a:lnTo>
                  <a:pt x="274574" y="75031"/>
                </a:lnTo>
                <a:lnTo>
                  <a:pt x="275932" y="73672"/>
                </a:lnTo>
                <a:lnTo>
                  <a:pt x="275932" y="69583"/>
                </a:lnTo>
                <a:lnTo>
                  <a:pt x="273202" y="66852"/>
                </a:lnTo>
                <a:lnTo>
                  <a:pt x="267741" y="66852"/>
                </a:lnTo>
                <a:lnTo>
                  <a:pt x="266382" y="69583"/>
                </a:lnTo>
                <a:lnTo>
                  <a:pt x="266382" y="77762"/>
                </a:lnTo>
                <a:lnTo>
                  <a:pt x="269113" y="79121"/>
                </a:lnTo>
                <a:lnTo>
                  <a:pt x="271843" y="83210"/>
                </a:lnTo>
                <a:lnTo>
                  <a:pt x="280035" y="84582"/>
                </a:lnTo>
                <a:lnTo>
                  <a:pt x="286867" y="84582"/>
                </a:lnTo>
                <a:lnTo>
                  <a:pt x="295465" y="83578"/>
                </a:lnTo>
                <a:lnTo>
                  <a:pt x="302412" y="80657"/>
                </a:lnTo>
                <a:lnTo>
                  <a:pt x="303923" y="79121"/>
                </a:lnTo>
                <a:lnTo>
                  <a:pt x="307047" y="75946"/>
                </a:lnTo>
                <a:lnTo>
                  <a:pt x="308737" y="69583"/>
                </a:lnTo>
                <a:close/>
              </a:path>
              <a:path w="545464" h="109220">
                <a:moveTo>
                  <a:pt x="381127" y="57289"/>
                </a:moveTo>
                <a:lnTo>
                  <a:pt x="378993" y="46126"/>
                </a:lnTo>
                <a:lnTo>
                  <a:pt x="374294" y="39052"/>
                </a:lnTo>
                <a:lnTo>
                  <a:pt x="374294" y="57289"/>
                </a:lnTo>
                <a:lnTo>
                  <a:pt x="372821" y="65887"/>
                </a:lnTo>
                <a:lnTo>
                  <a:pt x="368668" y="72821"/>
                </a:lnTo>
                <a:lnTo>
                  <a:pt x="362204" y="77444"/>
                </a:lnTo>
                <a:lnTo>
                  <a:pt x="353809" y="79121"/>
                </a:lnTo>
                <a:lnTo>
                  <a:pt x="345617" y="79121"/>
                </a:lnTo>
                <a:lnTo>
                  <a:pt x="342887" y="77762"/>
                </a:lnTo>
                <a:lnTo>
                  <a:pt x="340156" y="76403"/>
                </a:lnTo>
                <a:lnTo>
                  <a:pt x="336054" y="72313"/>
                </a:lnTo>
                <a:lnTo>
                  <a:pt x="336054" y="45021"/>
                </a:lnTo>
                <a:lnTo>
                  <a:pt x="341515" y="39560"/>
                </a:lnTo>
                <a:lnTo>
                  <a:pt x="346976" y="35471"/>
                </a:lnTo>
                <a:lnTo>
                  <a:pt x="355180" y="35471"/>
                </a:lnTo>
                <a:lnTo>
                  <a:pt x="362775" y="37160"/>
                </a:lnTo>
                <a:lnTo>
                  <a:pt x="368833" y="41783"/>
                </a:lnTo>
                <a:lnTo>
                  <a:pt x="372846" y="48704"/>
                </a:lnTo>
                <a:lnTo>
                  <a:pt x="374294" y="57289"/>
                </a:lnTo>
                <a:lnTo>
                  <a:pt x="374294" y="39052"/>
                </a:lnTo>
                <a:lnTo>
                  <a:pt x="373278" y="37515"/>
                </a:lnTo>
                <a:lnTo>
                  <a:pt x="370217" y="35471"/>
                </a:lnTo>
                <a:lnTo>
                  <a:pt x="364998" y="31978"/>
                </a:lnTo>
                <a:lnTo>
                  <a:pt x="355180" y="30022"/>
                </a:lnTo>
                <a:lnTo>
                  <a:pt x="346976" y="30022"/>
                </a:lnTo>
                <a:lnTo>
                  <a:pt x="341515" y="32740"/>
                </a:lnTo>
                <a:lnTo>
                  <a:pt x="336054" y="39560"/>
                </a:lnTo>
                <a:lnTo>
                  <a:pt x="336054" y="31381"/>
                </a:lnTo>
                <a:lnTo>
                  <a:pt x="321030" y="31381"/>
                </a:lnTo>
                <a:lnTo>
                  <a:pt x="321030" y="36842"/>
                </a:lnTo>
                <a:lnTo>
                  <a:pt x="330593" y="36842"/>
                </a:lnTo>
                <a:lnTo>
                  <a:pt x="330593" y="103670"/>
                </a:lnTo>
                <a:lnTo>
                  <a:pt x="321030" y="103670"/>
                </a:lnTo>
                <a:lnTo>
                  <a:pt x="321030" y="109118"/>
                </a:lnTo>
                <a:lnTo>
                  <a:pt x="346976" y="109118"/>
                </a:lnTo>
                <a:lnTo>
                  <a:pt x="346976" y="103670"/>
                </a:lnTo>
                <a:lnTo>
                  <a:pt x="336054" y="103670"/>
                </a:lnTo>
                <a:lnTo>
                  <a:pt x="336054" y="77762"/>
                </a:lnTo>
                <a:lnTo>
                  <a:pt x="341515" y="81851"/>
                </a:lnTo>
                <a:lnTo>
                  <a:pt x="346976" y="84582"/>
                </a:lnTo>
                <a:lnTo>
                  <a:pt x="353809" y="84582"/>
                </a:lnTo>
                <a:lnTo>
                  <a:pt x="364998" y="82423"/>
                </a:lnTo>
                <a:lnTo>
                  <a:pt x="369849" y="79121"/>
                </a:lnTo>
                <a:lnTo>
                  <a:pt x="373621" y="76568"/>
                </a:lnTo>
                <a:lnTo>
                  <a:pt x="379171" y="67894"/>
                </a:lnTo>
                <a:lnTo>
                  <a:pt x="381127" y="57289"/>
                </a:lnTo>
                <a:close/>
              </a:path>
              <a:path w="545464" h="109220">
                <a:moveTo>
                  <a:pt x="450811" y="57289"/>
                </a:moveTo>
                <a:lnTo>
                  <a:pt x="448843" y="46697"/>
                </a:lnTo>
                <a:lnTo>
                  <a:pt x="443979" y="39116"/>
                </a:lnTo>
                <a:lnTo>
                  <a:pt x="443979" y="57289"/>
                </a:lnTo>
                <a:lnTo>
                  <a:pt x="442506" y="65887"/>
                </a:lnTo>
                <a:lnTo>
                  <a:pt x="438340" y="72821"/>
                </a:lnTo>
                <a:lnTo>
                  <a:pt x="431863" y="77444"/>
                </a:lnTo>
                <a:lnTo>
                  <a:pt x="423468" y="79121"/>
                </a:lnTo>
                <a:lnTo>
                  <a:pt x="415086" y="77444"/>
                </a:lnTo>
                <a:lnTo>
                  <a:pt x="408622" y="72821"/>
                </a:lnTo>
                <a:lnTo>
                  <a:pt x="404456" y="65887"/>
                </a:lnTo>
                <a:lnTo>
                  <a:pt x="402983" y="57289"/>
                </a:lnTo>
                <a:lnTo>
                  <a:pt x="404456" y="48704"/>
                </a:lnTo>
                <a:lnTo>
                  <a:pt x="408622" y="41783"/>
                </a:lnTo>
                <a:lnTo>
                  <a:pt x="415086" y="37160"/>
                </a:lnTo>
                <a:lnTo>
                  <a:pt x="423468" y="35471"/>
                </a:lnTo>
                <a:lnTo>
                  <a:pt x="431863" y="37160"/>
                </a:lnTo>
                <a:lnTo>
                  <a:pt x="438340" y="41783"/>
                </a:lnTo>
                <a:lnTo>
                  <a:pt x="442506" y="48704"/>
                </a:lnTo>
                <a:lnTo>
                  <a:pt x="443979" y="57289"/>
                </a:lnTo>
                <a:lnTo>
                  <a:pt x="443979" y="39116"/>
                </a:lnTo>
                <a:lnTo>
                  <a:pt x="443293" y="38036"/>
                </a:lnTo>
                <a:lnTo>
                  <a:pt x="439521" y="35471"/>
                </a:lnTo>
                <a:lnTo>
                  <a:pt x="434670" y="32169"/>
                </a:lnTo>
                <a:lnTo>
                  <a:pt x="423468" y="30022"/>
                </a:lnTo>
                <a:lnTo>
                  <a:pt x="412292" y="32169"/>
                </a:lnTo>
                <a:lnTo>
                  <a:pt x="403669" y="38036"/>
                </a:lnTo>
                <a:lnTo>
                  <a:pt x="398119" y="46697"/>
                </a:lnTo>
                <a:lnTo>
                  <a:pt x="396151" y="57289"/>
                </a:lnTo>
                <a:lnTo>
                  <a:pt x="398119" y="67894"/>
                </a:lnTo>
                <a:lnTo>
                  <a:pt x="403669" y="76568"/>
                </a:lnTo>
                <a:lnTo>
                  <a:pt x="412292" y="82423"/>
                </a:lnTo>
                <a:lnTo>
                  <a:pt x="423468" y="84582"/>
                </a:lnTo>
                <a:lnTo>
                  <a:pt x="434670" y="82423"/>
                </a:lnTo>
                <a:lnTo>
                  <a:pt x="439521" y="79121"/>
                </a:lnTo>
                <a:lnTo>
                  <a:pt x="443293" y="76568"/>
                </a:lnTo>
                <a:lnTo>
                  <a:pt x="448843" y="67894"/>
                </a:lnTo>
                <a:lnTo>
                  <a:pt x="450811" y="57289"/>
                </a:lnTo>
                <a:close/>
              </a:path>
              <a:path w="545464" h="109220">
                <a:moveTo>
                  <a:pt x="501345" y="32740"/>
                </a:moveTo>
                <a:lnTo>
                  <a:pt x="498614" y="30022"/>
                </a:lnTo>
                <a:lnTo>
                  <a:pt x="494512" y="30022"/>
                </a:lnTo>
                <a:lnTo>
                  <a:pt x="489051" y="30022"/>
                </a:lnTo>
                <a:lnTo>
                  <a:pt x="482219" y="35471"/>
                </a:lnTo>
                <a:lnTo>
                  <a:pt x="478129" y="42291"/>
                </a:lnTo>
                <a:lnTo>
                  <a:pt x="478129" y="31381"/>
                </a:lnTo>
                <a:lnTo>
                  <a:pt x="463105" y="31381"/>
                </a:lnTo>
                <a:lnTo>
                  <a:pt x="463105" y="36842"/>
                </a:lnTo>
                <a:lnTo>
                  <a:pt x="472655" y="36842"/>
                </a:lnTo>
                <a:lnTo>
                  <a:pt x="472655" y="77762"/>
                </a:lnTo>
                <a:lnTo>
                  <a:pt x="463105" y="77762"/>
                </a:lnTo>
                <a:lnTo>
                  <a:pt x="463105" y="84582"/>
                </a:lnTo>
                <a:lnTo>
                  <a:pt x="489051" y="84582"/>
                </a:lnTo>
                <a:lnTo>
                  <a:pt x="489051" y="77762"/>
                </a:lnTo>
                <a:lnTo>
                  <a:pt x="478129" y="77762"/>
                </a:lnTo>
                <a:lnTo>
                  <a:pt x="478129" y="49110"/>
                </a:lnTo>
                <a:lnTo>
                  <a:pt x="480860" y="43649"/>
                </a:lnTo>
                <a:lnTo>
                  <a:pt x="486321" y="38201"/>
                </a:lnTo>
                <a:lnTo>
                  <a:pt x="490423" y="36842"/>
                </a:lnTo>
                <a:lnTo>
                  <a:pt x="491782" y="39560"/>
                </a:lnTo>
                <a:lnTo>
                  <a:pt x="493153" y="40932"/>
                </a:lnTo>
                <a:lnTo>
                  <a:pt x="498614" y="40932"/>
                </a:lnTo>
                <a:lnTo>
                  <a:pt x="501345" y="38201"/>
                </a:lnTo>
                <a:lnTo>
                  <a:pt x="501345" y="32740"/>
                </a:lnTo>
                <a:close/>
              </a:path>
              <a:path w="545464" h="109220">
                <a:moveTo>
                  <a:pt x="545045" y="31381"/>
                </a:moveTo>
                <a:lnTo>
                  <a:pt x="528662" y="31381"/>
                </a:lnTo>
                <a:lnTo>
                  <a:pt x="528662" y="14998"/>
                </a:lnTo>
                <a:lnTo>
                  <a:pt x="521830" y="16370"/>
                </a:lnTo>
                <a:lnTo>
                  <a:pt x="521830" y="31381"/>
                </a:lnTo>
                <a:lnTo>
                  <a:pt x="512267" y="31381"/>
                </a:lnTo>
                <a:lnTo>
                  <a:pt x="512267" y="36842"/>
                </a:lnTo>
                <a:lnTo>
                  <a:pt x="521830" y="36842"/>
                </a:lnTo>
                <a:lnTo>
                  <a:pt x="521830" y="77762"/>
                </a:lnTo>
                <a:lnTo>
                  <a:pt x="523201" y="79121"/>
                </a:lnTo>
                <a:lnTo>
                  <a:pt x="524560" y="83210"/>
                </a:lnTo>
                <a:lnTo>
                  <a:pt x="528662" y="84582"/>
                </a:lnTo>
                <a:lnTo>
                  <a:pt x="532765" y="84582"/>
                </a:lnTo>
                <a:lnTo>
                  <a:pt x="538226" y="84582"/>
                </a:lnTo>
                <a:lnTo>
                  <a:pt x="542315" y="83210"/>
                </a:lnTo>
                <a:lnTo>
                  <a:pt x="543687" y="81851"/>
                </a:lnTo>
                <a:lnTo>
                  <a:pt x="545045" y="75031"/>
                </a:lnTo>
                <a:lnTo>
                  <a:pt x="542315" y="77762"/>
                </a:lnTo>
                <a:lnTo>
                  <a:pt x="538226" y="79121"/>
                </a:lnTo>
                <a:lnTo>
                  <a:pt x="531393" y="79121"/>
                </a:lnTo>
                <a:lnTo>
                  <a:pt x="528662" y="76403"/>
                </a:lnTo>
                <a:lnTo>
                  <a:pt x="528662" y="36842"/>
                </a:lnTo>
                <a:lnTo>
                  <a:pt x="545045" y="36842"/>
                </a:lnTo>
                <a:lnTo>
                  <a:pt x="545045" y="31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924303" y="5448692"/>
            <a:ext cx="229870" cy="91440"/>
            <a:chOff x="1924303" y="5448692"/>
            <a:chExt cx="229870" cy="91440"/>
          </a:xfrm>
        </p:grpSpPr>
        <p:sp>
          <p:nvSpPr>
            <p:cNvPr id="16" name="object 16" descr=""/>
            <p:cNvSpPr/>
            <p:nvPr/>
          </p:nvSpPr>
          <p:spPr>
            <a:xfrm>
              <a:off x="1924291" y="5448693"/>
              <a:ext cx="111125" cy="91440"/>
            </a:xfrm>
            <a:custGeom>
              <a:avLst/>
              <a:gdLst/>
              <a:ahLst/>
              <a:cxnLst/>
              <a:rect l="l" t="t" r="r" b="b"/>
              <a:pathLst>
                <a:path w="111125" h="91439">
                  <a:moveTo>
                    <a:pt x="54660" y="25933"/>
                  </a:moveTo>
                  <a:lnTo>
                    <a:pt x="52692" y="14973"/>
                  </a:lnTo>
                  <a:lnTo>
                    <a:pt x="47142" y="6819"/>
                  </a:lnTo>
                  <a:lnTo>
                    <a:pt x="38506" y="1752"/>
                  </a:lnTo>
                  <a:lnTo>
                    <a:pt x="27317" y="0"/>
                  </a:lnTo>
                  <a:lnTo>
                    <a:pt x="16713" y="1752"/>
                  </a:lnTo>
                  <a:lnTo>
                    <a:pt x="8026" y="6819"/>
                  </a:lnTo>
                  <a:lnTo>
                    <a:pt x="2159" y="14973"/>
                  </a:lnTo>
                  <a:lnTo>
                    <a:pt x="0" y="25933"/>
                  </a:lnTo>
                  <a:lnTo>
                    <a:pt x="16395" y="25933"/>
                  </a:lnTo>
                  <a:lnTo>
                    <a:pt x="16395" y="17729"/>
                  </a:lnTo>
                  <a:lnTo>
                    <a:pt x="21856" y="14998"/>
                  </a:lnTo>
                  <a:lnTo>
                    <a:pt x="34150" y="14998"/>
                  </a:lnTo>
                  <a:lnTo>
                    <a:pt x="38252" y="19100"/>
                  </a:lnTo>
                  <a:lnTo>
                    <a:pt x="38252" y="30022"/>
                  </a:lnTo>
                  <a:lnTo>
                    <a:pt x="36880" y="32753"/>
                  </a:lnTo>
                  <a:lnTo>
                    <a:pt x="34150" y="36842"/>
                  </a:lnTo>
                  <a:lnTo>
                    <a:pt x="0" y="76403"/>
                  </a:lnTo>
                  <a:lnTo>
                    <a:pt x="0" y="91401"/>
                  </a:lnTo>
                  <a:lnTo>
                    <a:pt x="54660" y="91401"/>
                  </a:lnTo>
                  <a:lnTo>
                    <a:pt x="54660" y="76403"/>
                  </a:lnTo>
                  <a:lnTo>
                    <a:pt x="20497" y="76403"/>
                  </a:lnTo>
                  <a:lnTo>
                    <a:pt x="45085" y="46380"/>
                  </a:lnTo>
                  <a:lnTo>
                    <a:pt x="51904" y="39560"/>
                  </a:lnTo>
                  <a:lnTo>
                    <a:pt x="54660" y="34112"/>
                  </a:lnTo>
                  <a:lnTo>
                    <a:pt x="54660" y="25933"/>
                  </a:lnTo>
                  <a:close/>
                </a:path>
                <a:path w="111125" h="91439">
                  <a:moveTo>
                    <a:pt x="110655" y="0"/>
                  </a:moveTo>
                  <a:lnTo>
                    <a:pt x="94272" y="0"/>
                  </a:lnTo>
                  <a:lnTo>
                    <a:pt x="75145" y="16370"/>
                  </a:lnTo>
                  <a:lnTo>
                    <a:pt x="75145" y="34112"/>
                  </a:lnTo>
                  <a:lnTo>
                    <a:pt x="94272" y="17729"/>
                  </a:lnTo>
                  <a:lnTo>
                    <a:pt x="94272" y="91401"/>
                  </a:lnTo>
                  <a:lnTo>
                    <a:pt x="110655" y="91401"/>
                  </a:lnTo>
                  <a:lnTo>
                    <a:pt x="110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9542" y="5448692"/>
              <a:ext cx="94263" cy="91394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1084165" y="5679224"/>
            <a:ext cx="95885" cy="97155"/>
          </a:xfrm>
          <a:custGeom>
            <a:avLst/>
            <a:gdLst/>
            <a:ahLst/>
            <a:cxnLst/>
            <a:rect l="l" t="t" r="r" b="b"/>
            <a:pathLst>
              <a:path w="95884" h="97154">
                <a:moveTo>
                  <a:pt x="95629" y="0"/>
                </a:moveTo>
                <a:lnTo>
                  <a:pt x="0" y="0"/>
                </a:lnTo>
                <a:lnTo>
                  <a:pt x="0" y="96848"/>
                </a:lnTo>
                <a:lnTo>
                  <a:pt x="95629" y="96848"/>
                </a:lnTo>
                <a:lnTo>
                  <a:pt x="95629" y="0"/>
                </a:lnTo>
                <a:close/>
              </a:path>
            </a:pathLst>
          </a:custGeom>
          <a:solidFill>
            <a:srgbClr val="89D1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9570" y="5665588"/>
            <a:ext cx="474029" cy="117301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1857375" y="5666952"/>
            <a:ext cx="222885" cy="91440"/>
            <a:chOff x="1857375" y="5666952"/>
            <a:chExt cx="222885" cy="91440"/>
          </a:xfrm>
        </p:grpSpPr>
        <p:sp>
          <p:nvSpPr>
            <p:cNvPr id="21" name="object 21" descr=""/>
            <p:cNvSpPr/>
            <p:nvPr/>
          </p:nvSpPr>
          <p:spPr>
            <a:xfrm>
              <a:off x="1857375" y="5666952"/>
              <a:ext cx="34290" cy="91440"/>
            </a:xfrm>
            <a:custGeom>
              <a:avLst/>
              <a:gdLst/>
              <a:ahLst/>
              <a:cxnLst/>
              <a:rect l="l" t="t" r="r" b="b"/>
              <a:pathLst>
                <a:path w="34289" h="91439">
                  <a:moveTo>
                    <a:pt x="34146" y="0"/>
                  </a:moveTo>
                  <a:lnTo>
                    <a:pt x="17756" y="0"/>
                  </a:lnTo>
                  <a:lnTo>
                    <a:pt x="0" y="16362"/>
                  </a:lnTo>
                  <a:lnTo>
                    <a:pt x="0" y="34088"/>
                  </a:lnTo>
                  <a:lnTo>
                    <a:pt x="17756" y="17726"/>
                  </a:lnTo>
                  <a:lnTo>
                    <a:pt x="17756" y="91394"/>
                  </a:lnTo>
                  <a:lnTo>
                    <a:pt x="34146" y="91394"/>
                  </a:lnTo>
                  <a:lnTo>
                    <a:pt x="34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12010" y="5666952"/>
              <a:ext cx="168020" cy="91394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4668719" y="5242723"/>
            <a:ext cx="95885" cy="97155"/>
          </a:xfrm>
          <a:custGeom>
            <a:avLst/>
            <a:gdLst/>
            <a:ahLst/>
            <a:cxnLst/>
            <a:rect l="l" t="t" r="r" b="b"/>
            <a:pathLst>
              <a:path w="95885" h="97154">
                <a:moveTo>
                  <a:pt x="95610" y="0"/>
                </a:moveTo>
                <a:lnTo>
                  <a:pt x="0" y="0"/>
                </a:lnTo>
                <a:lnTo>
                  <a:pt x="0" y="96848"/>
                </a:lnTo>
                <a:lnTo>
                  <a:pt x="95610" y="96848"/>
                </a:lnTo>
                <a:lnTo>
                  <a:pt x="95610" y="0"/>
                </a:lnTo>
                <a:close/>
              </a:path>
            </a:pathLst>
          </a:custGeom>
          <a:solidFill>
            <a:srgbClr val="A7DC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894173" y="5229072"/>
            <a:ext cx="528955" cy="117475"/>
          </a:xfrm>
          <a:custGeom>
            <a:avLst/>
            <a:gdLst/>
            <a:ahLst/>
            <a:cxnLst/>
            <a:rect l="l" t="t" r="r" b="b"/>
            <a:pathLst>
              <a:path w="528954" h="117475">
                <a:moveTo>
                  <a:pt x="62826" y="69583"/>
                </a:moveTo>
                <a:lnTo>
                  <a:pt x="61595" y="62420"/>
                </a:lnTo>
                <a:lnTo>
                  <a:pt x="61556" y="62166"/>
                </a:lnTo>
                <a:lnTo>
                  <a:pt x="57848" y="56273"/>
                </a:lnTo>
                <a:lnTo>
                  <a:pt x="55905" y="54876"/>
                </a:lnTo>
                <a:lnTo>
                  <a:pt x="55905" y="69583"/>
                </a:lnTo>
                <a:lnTo>
                  <a:pt x="54432" y="76161"/>
                </a:lnTo>
                <a:lnTo>
                  <a:pt x="50292" y="81343"/>
                </a:lnTo>
                <a:lnTo>
                  <a:pt x="43840" y="84734"/>
                </a:lnTo>
                <a:lnTo>
                  <a:pt x="35509" y="85940"/>
                </a:lnTo>
                <a:lnTo>
                  <a:pt x="17665" y="85940"/>
                </a:lnTo>
                <a:lnTo>
                  <a:pt x="17665" y="53200"/>
                </a:lnTo>
                <a:lnTo>
                  <a:pt x="31318" y="53200"/>
                </a:lnTo>
                <a:lnTo>
                  <a:pt x="41541" y="54229"/>
                </a:lnTo>
                <a:lnTo>
                  <a:pt x="49288" y="57302"/>
                </a:lnTo>
                <a:lnTo>
                  <a:pt x="54190" y="62420"/>
                </a:lnTo>
                <a:lnTo>
                  <a:pt x="55905" y="69583"/>
                </a:lnTo>
                <a:lnTo>
                  <a:pt x="55905" y="54876"/>
                </a:lnTo>
                <a:lnTo>
                  <a:pt x="53606" y="53200"/>
                </a:lnTo>
                <a:lnTo>
                  <a:pt x="51841" y="51930"/>
                </a:lnTo>
                <a:lnTo>
                  <a:pt x="43700" y="49110"/>
                </a:lnTo>
                <a:lnTo>
                  <a:pt x="53174" y="46380"/>
                </a:lnTo>
                <a:lnTo>
                  <a:pt x="60096" y="39560"/>
                </a:lnTo>
                <a:lnTo>
                  <a:pt x="60096" y="30022"/>
                </a:lnTo>
                <a:lnTo>
                  <a:pt x="58699" y="22009"/>
                </a:lnTo>
                <a:lnTo>
                  <a:pt x="54089" y="15024"/>
                </a:lnTo>
                <a:lnTo>
                  <a:pt x="53174" y="14490"/>
                </a:lnTo>
                <a:lnTo>
                  <a:pt x="53174" y="20472"/>
                </a:lnTo>
                <a:lnTo>
                  <a:pt x="53174" y="30022"/>
                </a:lnTo>
                <a:lnTo>
                  <a:pt x="51892" y="36601"/>
                </a:lnTo>
                <a:lnTo>
                  <a:pt x="47917" y="41783"/>
                </a:lnTo>
                <a:lnTo>
                  <a:pt x="41109" y="45173"/>
                </a:lnTo>
                <a:lnTo>
                  <a:pt x="31318" y="46380"/>
                </a:lnTo>
                <a:lnTo>
                  <a:pt x="17665" y="46380"/>
                </a:lnTo>
                <a:lnTo>
                  <a:pt x="17665" y="15024"/>
                </a:lnTo>
                <a:lnTo>
                  <a:pt x="46443" y="15024"/>
                </a:lnTo>
                <a:lnTo>
                  <a:pt x="53174" y="20472"/>
                </a:lnTo>
                <a:lnTo>
                  <a:pt x="53174" y="14490"/>
                </a:lnTo>
                <a:lnTo>
                  <a:pt x="45656" y="10058"/>
                </a:lnTo>
                <a:lnTo>
                  <a:pt x="32778" y="8178"/>
                </a:lnTo>
                <a:lnTo>
                  <a:pt x="0" y="8178"/>
                </a:lnTo>
                <a:lnTo>
                  <a:pt x="0" y="15024"/>
                </a:lnTo>
                <a:lnTo>
                  <a:pt x="10922" y="15024"/>
                </a:lnTo>
                <a:lnTo>
                  <a:pt x="10922" y="85940"/>
                </a:lnTo>
                <a:lnTo>
                  <a:pt x="0" y="85940"/>
                </a:lnTo>
                <a:lnTo>
                  <a:pt x="0" y="92760"/>
                </a:lnTo>
                <a:lnTo>
                  <a:pt x="34048" y="92760"/>
                </a:lnTo>
                <a:lnTo>
                  <a:pt x="46075" y="90868"/>
                </a:lnTo>
                <a:lnTo>
                  <a:pt x="55130" y="85775"/>
                </a:lnTo>
                <a:lnTo>
                  <a:pt x="60845" y="78384"/>
                </a:lnTo>
                <a:lnTo>
                  <a:pt x="62826" y="69583"/>
                </a:lnTo>
                <a:close/>
              </a:path>
              <a:path w="528954" h="117475">
                <a:moveTo>
                  <a:pt x="137858" y="85940"/>
                </a:moveTo>
                <a:lnTo>
                  <a:pt x="128397" y="85940"/>
                </a:lnTo>
                <a:lnTo>
                  <a:pt x="128397" y="39560"/>
                </a:lnTo>
                <a:lnTo>
                  <a:pt x="113271" y="39560"/>
                </a:lnTo>
                <a:lnTo>
                  <a:pt x="113271" y="45021"/>
                </a:lnTo>
                <a:lnTo>
                  <a:pt x="122923" y="45021"/>
                </a:lnTo>
                <a:lnTo>
                  <a:pt x="122923" y="76403"/>
                </a:lnTo>
                <a:lnTo>
                  <a:pt x="117462" y="81851"/>
                </a:lnTo>
                <a:lnTo>
                  <a:pt x="110540" y="87312"/>
                </a:lnTo>
                <a:lnTo>
                  <a:pt x="98336" y="87312"/>
                </a:lnTo>
                <a:lnTo>
                  <a:pt x="95605" y="85940"/>
                </a:lnTo>
                <a:lnTo>
                  <a:pt x="92875" y="81851"/>
                </a:lnTo>
                <a:lnTo>
                  <a:pt x="92875" y="80492"/>
                </a:lnTo>
                <a:lnTo>
                  <a:pt x="91427" y="77762"/>
                </a:lnTo>
                <a:lnTo>
                  <a:pt x="91427" y="39560"/>
                </a:lnTo>
                <a:lnTo>
                  <a:pt x="76492" y="39560"/>
                </a:lnTo>
                <a:lnTo>
                  <a:pt x="76492" y="45021"/>
                </a:lnTo>
                <a:lnTo>
                  <a:pt x="84683" y="45021"/>
                </a:lnTo>
                <a:lnTo>
                  <a:pt x="84683" y="79121"/>
                </a:lnTo>
                <a:lnTo>
                  <a:pt x="85953" y="83210"/>
                </a:lnTo>
                <a:lnTo>
                  <a:pt x="87414" y="85940"/>
                </a:lnTo>
                <a:lnTo>
                  <a:pt x="90144" y="90030"/>
                </a:lnTo>
                <a:lnTo>
                  <a:pt x="94157" y="92760"/>
                </a:lnTo>
                <a:lnTo>
                  <a:pt x="102349" y="92760"/>
                </a:lnTo>
                <a:lnTo>
                  <a:pt x="109270" y="92760"/>
                </a:lnTo>
                <a:lnTo>
                  <a:pt x="117462" y="88671"/>
                </a:lnTo>
                <a:lnTo>
                  <a:pt x="122923" y="81851"/>
                </a:lnTo>
                <a:lnTo>
                  <a:pt x="122923" y="92760"/>
                </a:lnTo>
                <a:lnTo>
                  <a:pt x="137858" y="92760"/>
                </a:lnTo>
                <a:lnTo>
                  <a:pt x="137858" y="85940"/>
                </a:lnTo>
                <a:close/>
              </a:path>
              <a:path w="528954" h="117475">
                <a:moveTo>
                  <a:pt x="169367" y="13652"/>
                </a:moveTo>
                <a:lnTo>
                  <a:pt x="166636" y="10934"/>
                </a:lnTo>
                <a:lnTo>
                  <a:pt x="159715" y="10934"/>
                </a:lnTo>
                <a:lnTo>
                  <a:pt x="156984" y="13652"/>
                </a:lnTo>
                <a:lnTo>
                  <a:pt x="156984" y="20472"/>
                </a:lnTo>
                <a:lnTo>
                  <a:pt x="159715" y="23202"/>
                </a:lnTo>
                <a:lnTo>
                  <a:pt x="166636" y="23202"/>
                </a:lnTo>
                <a:lnTo>
                  <a:pt x="169367" y="20472"/>
                </a:lnTo>
                <a:lnTo>
                  <a:pt x="169367" y="13652"/>
                </a:lnTo>
                <a:close/>
              </a:path>
              <a:path w="528954" h="117475">
                <a:moveTo>
                  <a:pt x="177558" y="85940"/>
                </a:moveTo>
                <a:lnTo>
                  <a:pt x="167906" y="85940"/>
                </a:lnTo>
                <a:lnTo>
                  <a:pt x="167906" y="39560"/>
                </a:lnTo>
                <a:lnTo>
                  <a:pt x="151523" y="39560"/>
                </a:lnTo>
                <a:lnTo>
                  <a:pt x="151523" y="45021"/>
                </a:lnTo>
                <a:lnTo>
                  <a:pt x="161175" y="45021"/>
                </a:lnTo>
                <a:lnTo>
                  <a:pt x="161175" y="85940"/>
                </a:lnTo>
                <a:lnTo>
                  <a:pt x="151523" y="85940"/>
                </a:lnTo>
                <a:lnTo>
                  <a:pt x="151523" y="92760"/>
                </a:lnTo>
                <a:lnTo>
                  <a:pt x="177558" y="92760"/>
                </a:lnTo>
                <a:lnTo>
                  <a:pt x="177558" y="85940"/>
                </a:lnTo>
                <a:close/>
              </a:path>
              <a:path w="528954" h="117475">
                <a:moveTo>
                  <a:pt x="215811" y="85940"/>
                </a:moveTo>
                <a:lnTo>
                  <a:pt x="206336" y="85940"/>
                </a:lnTo>
                <a:lnTo>
                  <a:pt x="206336" y="0"/>
                </a:lnTo>
                <a:lnTo>
                  <a:pt x="191223" y="0"/>
                </a:lnTo>
                <a:lnTo>
                  <a:pt x="191223" y="5461"/>
                </a:lnTo>
                <a:lnTo>
                  <a:pt x="200875" y="5461"/>
                </a:lnTo>
                <a:lnTo>
                  <a:pt x="200875" y="85940"/>
                </a:lnTo>
                <a:lnTo>
                  <a:pt x="191223" y="85940"/>
                </a:lnTo>
                <a:lnTo>
                  <a:pt x="191223" y="92760"/>
                </a:lnTo>
                <a:lnTo>
                  <a:pt x="215811" y="92760"/>
                </a:lnTo>
                <a:lnTo>
                  <a:pt x="215811" y="85940"/>
                </a:lnTo>
                <a:close/>
              </a:path>
              <a:path w="528954" h="117475">
                <a:moveTo>
                  <a:pt x="286829" y="85940"/>
                </a:moveTo>
                <a:lnTo>
                  <a:pt x="278638" y="85940"/>
                </a:lnTo>
                <a:lnTo>
                  <a:pt x="278638" y="84582"/>
                </a:lnTo>
                <a:lnTo>
                  <a:pt x="278638" y="45021"/>
                </a:lnTo>
                <a:lnTo>
                  <a:pt x="278638" y="0"/>
                </a:lnTo>
                <a:lnTo>
                  <a:pt x="260972" y="0"/>
                </a:lnTo>
                <a:lnTo>
                  <a:pt x="260972" y="5461"/>
                </a:lnTo>
                <a:lnTo>
                  <a:pt x="271894" y="5461"/>
                </a:lnTo>
                <a:lnTo>
                  <a:pt x="271894" y="45021"/>
                </a:lnTo>
                <a:lnTo>
                  <a:pt x="271894" y="50469"/>
                </a:lnTo>
                <a:lnTo>
                  <a:pt x="271894" y="77762"/>
                </a:lnTo>
                <a:lnTo>
                  <a:pt x="267703" y="83210"/>
                </a:lnTo>
                <a:lnTo>
                  <a:pt x="260972" y="87312"/>
                </a:lnTo>
                <a:lnTo>
                  <a:pt x="254050" y="87312"/>
                </a:lnTo>
                <a:lnTo>
                  <a:pt x="245732" y="85813"/>
                </a:lnTo>
                <a:lnTo>
                  <a:pt x="239433" y="81508"/>
                </a:lnTo>
                <a:lnTo>
                  <a:pt x="235661" y="74650"/>
                </a:lnTo>
                <a:lnTo>
                  <a:pt x="234924" y="65493"/>
                </a:lnTo>
                <a:lnTo>
                  <a:pt x="236194" y="56896"/>
                </a:lnTo>
                <a:lnTo>
                  <a:pt x="239915" y="49961"/>
                </a:lnTo>
                <a:lnTo>
                  <a:pt x="245910" y="45339"/>
                </a:lnTo>
                <a:lnTo>
                  <a:pt x="254050" y="43649"/>
                </a:lnTo>
                <a:lnTo>
                  <a:pt x="262242" y="43649"/>
                </a:lnTo>
                <a:lnTo>
                  <a:pt x="267703" y="46380"/>
                </a:lnTo>
                <a:lnTo>
                  <a:pt x="271894" y="50469"/>
                </a:lnTo>
                <a:lnTo>
                  <a:pt x="271894" y="45021"/>
                </a:lnTo>
                <a:lnTo>
                  <a:pt x="270497" y="43649"/>
                </a:lnTo>
                <a:lnTo>
                  <a:pt x="267703" y="40932"/>
                </a:lnTo>
                <a:lnTo>
                  <a:pt x="260972" y="38201"/>
                </a:lnTo>
                <a:lnTo>
                  <a:pt x="254050" y="38201"/>
                </a:lnTo>
                <a:lnTo>
                  <a:pt x="243090" y="40347"/>
                </a:lnTo>
                <a:lnTo>
                  <a:pt x="234975" y="46215"/>
                </a:lnTo>
                <a:lnTo>
                  <a:pt x="229920" y="54889"/>
                </a:lnTo>
                <a:lnTo>
                  <a:pt x="228193" y="65493"/>
                </a:lnTo>
                <a:lnTo>
                  <a:pt x="230111" y="76657"/>
                </a:lnTo>
                <a:lnTo>
                  <a:pt x="235356" y="85267"/>
                </a:lnTo>
                <a:lnTo>
                  <a:pt x="243166" y="90805"/>
                </a:lnTo>
                <a:lnTo>
                  <a:pt x="252780" y="92760"/>
                </a:lnTo>
                <a:lnTo>
                  <a:pt x="260972" y="92760"/>
                </a:lnTo>
                <a:lnTo>
                  <a:pt x="267703" y="90030"/>
                </a:lnTo>
                <a:lnTo>
                  <a:pt x="269798" y="87312"/>
                </a:lnTo>
                <a:lnTo>
                  <a:pt x="271894" y="84582"/>
                </a:lnTo>
                <a:lnTo>
                  <a:pt x="271894" y="92760"/>
                </a:lnTo>
                <a:lnTo>
                  <a:pt x="286829" y="92760"/>
                </a:lnTo>
                <a:lnTo>
                  <a:pt x="286829" y="85940"/>
                </a:lnTo>
                <a:close/>
              </a:path>
              <a:path w="528954" h="117475">
                <a:moveTo>
                  <a:pt x="318338" y="13652"/>
                </a:moveTo>
                <a:lnTo>
                  <a:pt x="315607" y="10934"/>
                </a:lnTo>
                <a:lnTo>
                  <a:pt x="308686" y="10934"/>
                </a:lnTo>
                <a:lnTo>
                  <a:pt x="305955" y="13652"/>
                </a:lnTo>
                <a:lnTo>
                  <a:pt x="305955" y="20472"/>
                </a:lnTo>
                <a:lnTo>
                  <a:pt x="308686" y="23202"/>
                </a:lnTo>
                <a:lnTo>
                  <a:pt x="315607" y="23202"/>
                </a:lnTo>
                <a:lnTo>
                  <a:pt x="318338" y="20472"/>
                </a:lnTo>
                <a:lnTo>
                  <a:pt x="318338" y="13652"/>
                </a:lnTo>
                <a:close/>
              </a:path>
              <a:path w="528954" h="117475">
                <a:moveTo>
                  <a:pt x="326529" y="85940"/>
                </a:moveTo>
                <a:lnTo>
                  <a:pt x="316877" y="85940"/>
                </a:lnTo>
                <a:lnTo>
                  <a:pt x="316877" y="39560"/>
                </a:lnTo>
                <a:lnTo>
                  <a:pt x="300494" y="39560"/>
                </a:lnTo>
                <a:lnTo>
                  <a:pt x="300494" y="45021"/>
                </a:lnTo>
                <a:lnTo>
                  <a:pt x="310146" y="45021"/>
                </a:lnTo>
                <a:lnTo>
                  <a:pt x="310146" y="85940"/>
                </a:lnTo>
                <a:lnTo>
                  <a:pt x="300494" y="85940"/>
                </a:lnTo>
                <a:lnTo>
                  <a:pt x="300494" y="92760"/>
                </a:lnTo>
                <a:lnTo>
                  <a:pt x="326529" y="92760"/>
                </a:lnTo>
                <a:lnTo>
                  <a:pt x="326529" y="85940"/>
                </a:lnTo>
                <a:close/>
              </a:path>
              <a:path w="528954" h="117475">
                <a:moveTo>
                  <a:pt x="401561" y="85940"/>
                </a:moveTo>
                <a:lnTo>
                  <a:pt x="393369" y="85940"/>
                </a:lnTo>
                <a:lnTo>
                  <a:pt x="393369" y="51841"/>
                </a:lnTo>
                <a:lnTo>
                  <a:pt x="392099" y="47752"/>
                </a:lnTo>
                <a:lnTo>
                  <a:pt x="390639" y="45021"/>
                </a:lnTo>
                <a:lnTo>
                  <a:pt x="387908" y="40932"/>
                </a:lnTo>
                <a:lnTo>
                  <a:pt x="383895" y="38201"/>
                </a:lnTo>
                <a:lnTo>
                  <a:pt x="368782" y="38201"/>
                </a:lnTo>
                <a:lnTo>
                  <a:pt x="360591" y="43649"/>
                </a:lnTo>
                <a:lnTo>
                  <a:pt x="355130" y="49110"/>
                </a:lnTo>
                <a:lnTo>
                  <a:pt x="355130" y="39560"/>
                </a:lnTo>
                <a:lnTo>
                  <a:pt x="340194" y="39560"/>
                </a:lnTo>
                <a:lnTo>
                  <a:pt x="340194" y="45021"/>
                </a:lnTo>
                <a:lnTo>
                  <a:pt x="349656" y="45021"/>
                </a:lnTo>
                <a:lnTo>
                  <a:pt x="349656" y="85940"/>
                </a:lnTo>
                <a:lnTo>
                  <a:pt x="340194" y="85940"/>
                </a:lnTo>
                <a:lnTo>
                  <a:pt x="340194" y="92760"/>
                </a:lnTo>
                <a:lnTo>
                  <a:pt x="364782" y="92760"/>
                </a:lnTo>
                <a:lnTo>
                  <a:pt x="364782" y="85940"/>
                </a:lnTo>
                <a:lnTo>
                  <a:pt x="355130" y="85940"/>
                </a:lnTo>
                <a:lnTo>
                  <a:pt x="355130" y="54559"/>
                </a:lnTo>
                <a:lnTo>
                  <a:pt x="360591" y="49110"/>
                </a:lnTo>
                <a:lnTo>
                  <a:pt x="367512" y="43649"/>
                </a:lnTo>
                <a:lnTo>
                  <a:pt x="379717" y="43649"/>
                </a:lnTo>
                <a:lnTo>
                  <a:pt x="383895" y="45021"/>
                </a:lnTo>
                <a:lnTo>
                  <a:pt x="385178" y="49110"/>
                </a:lnTo>
                <a:lnTo>
                  <a:pt x="386626" y="51841"/>
                </a:lnTo>
                <a:lnTo>
                  <a:pt x="386626" y="85940"/>
                </a:lnTo>
                <a:lnTo>
                  <a:pt x="376974" y="85940"/>
                </a:lnTo>
                <a:lnTo>
                  <a:pt x="376974" y="92760"/>
                </a:lnTo>
                <a:lnTo>
                  <a:pt x="401561" y="92760"/>
                </a:lnTo>
                <a:lnTo>
                  <a:pt x="401561" y="85940"/>
                </a:lnTo>
                <a:close/>
              </a:path>
              <a:path w="528954" h="117475">
                <a:moveTo>
                  <a:pt x="474052" y="39560"/>
                </a:moveTo>
                <a:lnTo>
                  <a:pt x="457657" y="39560"/>
                </a:lnTo>
                <a:lnTo>
                  <a:pt x="457657" y="45021"/>
                </a:lnTo>
                <a:lnTo>
                  <a:pt x="457657" y="50469"/>
                </a:lnTo>
                <a:lnTo>
                  <a:pt x="457657" y="77762"/>
                </a:lnTo>
                <a:lnTo>
                  <a:pt x="453466" y="83210"/>
                </a:lnTo>
                <a:lnTo>
                  <a:pt x="446735" y="85940"/>
                </a:lnTo>
                <a:lnTo>
                  <a:pt x="439813" y="85940"/>
                </a:lnTo>
                <a:lnTo>
                  <a:pt x="431469" y="84467"/>
                </a:lnTo>
                <a:lnTo>
                  <a:pt x="425030" y="80314"/>
                </a:lnTo>
                <a:lnTo>
                  <a:pt x="420878" y="73863"/>
                </a:lnTo>
                <a:lnTo>
                  <a:pt x="419417" y="65493"/>
                </a:lnTo>
                <a:lnTo>
                  <a:pt x="420878" y="56896"/>
                </a:lnTo>
                <a:lnTo>
                  <a:pt x="425030" y="49961"/>
                </a:lnTo>
                <a:lnTo>
                  <a:pt x="431469" y="45339"/>
                </a:lnTo>
                <a:lnTo>
                  <a:pt x="439813" y="43649"/>
                </a:lnTo>
                <a:lnTo>
                  <a:pt x="448005" y="43649"/>
                </a:lnTo>
                <a:lnTo>
                  <a:pt x="453466" y="46380"/>
                </a:lnTo>
                <a:lnTo>
                  <a:pt x="457657" y="50469"/>
                </a:lnTo>
                <a:lnTo>
                  <a:pt x="457657" y="45021"/>
                </a:lnTo>
                <a:lnTo>
                  <a:pt x="456260" y="43649"/>
                </a:lnTo>
                <a:lnTo>
                  <a:pt x="453466" y="40932"/>
                </a:lnTo>
                <a:lnTo>
                  <a:pt x="448005" y="38201"/>
                </a:lnTo>
                <a:lnTo>
                  <a:pt x="439813" y="38201"/>
                </a:lnTo>
                <a:lnTo>
                  <a:pt x="428625" y="40551"/>
                </a:lnTo>
                <a:lnTo>
                  <a:pt x="420001" y="46723"/>
                </a:lnTo>
                <a:lnTo>
                  <a:pt x="414451" y="55460"/>
                </a:lnTo>
                <a:lnTo>
                  <a:pt x="412496" y="65493"/>
                </a:lnTo>
                <a:lnTo>
                  <a:pt x="414642" y="76073"/>
                </a:lnTo>
                <a:lnTo>
                  <a:pt x="420395" y="84747"/>
                </a:lnTo>
                <a:lnTo>
                  <a:pt x="428701" y="90614"/>
                </a:lnTo>
                <a:lnTo>
                  <a:pt x="438531" y="92760"/>
                </a:lnTo>
                <a:lnTo>
                  <a:pt x="448005" y="92760"/>
                </a:lnTo>
                <a:lnTo>
                  <a:pt x="453466" y="88671"/>
                </a:lnTo>
                <a:lnTo>
                  <a:pt x="455561" y="85940"/>
                </a:lnTo>
                <a:lnTo>
                  <a:pt x="457657" y="83210"/>
                </a:lnTo>
                <a:lnTo>
                  <a:pt x="457657" y="99580"/>
                </a:lnTo>
                <a:lnTo>
                  <a:pt x="456196" y="103670"/>
                </a:lnTo>
                <a:lnTo>
                  <a:pt x="454926" y="106413"/>
                </a:lnTo>
                <a:lnTo>
                  <a:pt x="450735" y="110502"/>
                </a:lnTo>
                <a:lnTo>
                  <a:pt x="445274" y="111874"/>
                </a:lnTo>
                <a:lnTo>
                  <a:pt x="433070" y="111874"/>
                </a:lnTo>
                <a:lnTo>
                  <a:pt x="428879" y="110502"/>
                </a:lnTo>
                <a:lnTo>
                  <a:pt x="427609" y="109143"/>
                </a:lnTo>
                <a:lnTo>
                  <a:pt x="428879" y="107784"/>
                </a:lnTo>
                <a:lnTo>
                  <a:pt x="430339" y="106413"/>
                </a:lnTo>
                <a:lnTo>
                  <a:pt x="430339" y="102311"/>
                </a:lnTo>
                <a:lnTo>
                  <a:pt x="427609" y="100939"/>
                </a:lnTo>
                <a:lnTo>
                  <a:pt x="422148" y="100939"/>
                </a:lnTo>
                <a:lnTo>
                  <a:pt x="419417" y="102311"/>
                </a:lnTo>
                <a:lnTo>
                  <a:pt x="419417" y="107784"/>
                </a:lnTo>
                <a:lnTo>
                  <a:pt x="420687" y="110502"/>
                </a:lnTo>
                <a:lnTo>
                  <a:pt x="422148" y="111874"/>
                </a:lnTo>
                <a:lnTo>
                  <a:pt x="424878" y="114592"/>
                </a:lnTo>
                <a:lnTo>
                  <a:pt x="431609" y="117322"/>
                </a:lnTo>
                <a:lnTo>
                  <a:pt x="446735" y="117322"/>
                </a:lnTo>
                <a:lnTo>
                  <a:pt x="464400" y="100939"/>
                </a:lnTo>
                <a:lnTo>
                  <a:pt x="464400" y="83210"/>
                </a:lnTo>
                <a:lnTo>
                  <a:pt x="464400" y="45021"/>
                </a:lnTo>
                <a:lnTo>
                  <a:pt x="474052" y="45021"/>
                </a:lnTo>
                <a:lnTo>
                  <a:pt x="474052" y="39560"/>
                </a:lnTo>
                <a:close/>
              </a:path>
              <a:path w="528954" h="117475">
                <a:moveTo>
                  <a:pt x="528688" y="66852"/>
                </a:moveTo>
                <a:lnTo>
                  <a:pt x="499910" y="58674"/>
                </a:lnTo>
                <a:lnTo>
                  <a:pt x="494449" y="57289"/>
                </a:lnTo>
                <a:lnTo>
                  <a:pt x="494449" y="47752"/>
                </a:lnTo>
                <a:lnTo>
                  <a:pt x="498627" y="43649"/>
                </a:lnTo>
                <a:lnTo>
                  <a:pt x="512292" y="43649"/>
                </a:lnTo>
                <a:lnTo>
                  <a:pt x="517753" y="46380"/>
                </a:lnTo>
                <a:lnTo>
                  <a:pt x="516293" y="46380"/>
                </a:lnTo>
                <a:lnTo>
                  <a:pt x="516293" y="51841"/>
                </a:lnTo>
                <a:lnTo>
                  <a:pt x="519023" y="54559"/>
                </a:lnTo>
                <a:lnTo>
                  <a:pt x="524497" y="54559"/>
                </a:lnTo>
                <a:lnTo>
                  <a:pt x="525945" y="51841"/>
                </a:lnTo>
                <a:lnTo>
                  <a:pt x="525945" y="49110"/>
                </a:lnTo>
                <a:lnTo>
                  <a:pt x="525945" y="45021"/>
                </a:lnTo>
                <a:lnTo>
                  <a:pt x="523214" y="43649"/>
                </a:lnTo>
                <a:lnTo>
                  <a:pt x="520484" y="39560"/>
                </a:lnTo>
                <a:lnTo>
                  <a:pt x="515023" y="38201"/>
                </a:lnTo>
                <a:lnTo>
                  <a:pt x="495896" y="38201"/>
                </a:lnTo>
                <a:lnTo>
                  <a:pt x="487705" y="45021"/>
                </a:lnTo>
                <a:lnTo>
                  <a:pt x="487705" y="62763"/>
                </a:lnTo>
                <a:lnTo>
                  <a:pt x="497179" y="65493"/>
                </a:lnTo>
                <a:lnTo>
                  <a:pt x="508101" y="68211"/>
                </a:lnTo>
                <a:lnTo>
                  <a:pt x="516293" y="69583"/>
                </a:lnTo>
                <a:lnTo>
                  <a:pt x="521766" y="72313"/>
                </a:lnTo>
                <a:lnTo>
                  <a:pt x="521766" y="84582"/>
                </a:lnTo>
                <a:lnTo>
                  <a:pt x="516293" y="87312"/>
                </a:lnTo>
                <a:lnTo>
                  <a:pt x="501370" y="87312"/>
                </a:lnTo>
                <a:lnTo>
                  <a:pt x="495896" y="85940"/>
                </a:lnTo>
                <a:lnTo>
                  <a:pt x="494449" y="84582"/>
                </a:lnTo>
                <a:lnTo>
                  <a:pt x="495896" y="83210"/>
                </a:lnTo>
                <a:lnTo>
                  <a:pt x="495896" y="77762"/>
                </a:lnTo>
                <a:lnTo>
                  <a:pt x="494449" y="75031"/>
                </a:lnTo>
                <a:lnTo>
                  <a:pt x="487705" y="75031"/>
                </a:lnTo>
                <a:lnTo>
                  <a:pt x="486244" y="77762"/>
                </a:lnTo>
                <a:lnTo>
                  <a:pt x="486244" y="83210"/>
                </a:lnTo>
                <a:lnTo>
                  <a:pt x="487705" y="85940"/>
                </a:lnTo>
                <a:lnTo>
                  <a:pt x="488975" y="87312"/>
                </a:lnTo>
                <a:lnTo>
                  <a:pt x="493166" y="91401"/>
                </a:lnTo>
                <a:lnTo>
                  <a:pt x="499910" y="92760"/>
                </a:lnTo>
                <a:lnTo>
                  <a:pt x="508101" y="92760"/>
                </a:lnTo>
                <a:lnTo>
                  <a:pt x="515924" y="91757"/>
                </a:lnTo>
                <a:lnTo>
                  <a:pt x="522490" y="88836"/>
                </a:lnTo>
                <a:lnTo>
                  <a:pt x="526999" y="84137"/>
                </a:lnTo>
                <a:lnTo>
                  <a:pt x="528688" y="77762"/>
                </a:lnTo>
                <a:lnTo>
                  <a:pt x="528688" y="66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5500625" y="5230433"/>
            <a:ext cx="224790" cy="91440"/>
            <a:chOff x="5500625" y="5230433"/>
            <a:chExt cx="224790" cy="91440"/>
          </a:xfrm>
        </p:grpSpPr>
        <p:sp>
          <p:nvSpPr>
            <p:cNvPr id="26" name="object 26" descr=""/>
            <p:cNvSpPr/>
            <p:nvPr/>
          </p:nvSpPr>
          <p:spPr>
            <a:xfrm>
              <a:off x="5500625" y="5230433"/>
              <a:ext cx="35560" cy="91440"/>
            </a:xfrm>
            <a:custGeom>
              <a:avLst/>
              <a:gdLst/>
              <a:ahLst/>
              <a:cxnLst/>
              <a:rect l="l" t="t" r="r" b="b"/>
              <a:pathLst>
                <a:path w="35560" h="91439">
                  <a:moveTo>
                    <a:pt x="35512" y="0"/>
                  </a:moveTo>
                  <a:lnTo>
                    <a:pt x="17847" y="0"/>
                  </a:lnTo>
                  <a:lnTo>
                    <a:pt x="0" y="16380"/>
                  </a:lnTo>
                  <a:lnTo>
                    <a:pt x="0" y="34107"/>
                  </a:lnTo>
                  <a:lnTo>
                    <a:pt x="17847" y="17744"/>
                  </a:lnTo>
                  <a:lnTo>
                    <a:pt x="17847" y="91394"/>
                  </a:lnTo>
                  <a:lnTo>
                    <a:pt x="35512" y="91394"/>
                  </a:lnTo>
                  <a:lnTo>
                    <a:pt x="355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57992" y="5230433"/>
              <a:ext cx="166818" cy="91394"/>
            </a:xfrm>
            <a:prstGeom prst="rect">
              <a:avLst/>
            </a:prstGeom>
          </p:spPr>
        </p:pic>
      </p:grpSp>
      <p:sp>
        <p:nvSpPr>
          <p:cNvPr id="28" name="object 28" descr=""/>
          <p:cNvSpPr/>
          <p:nvPr/>
        </p:nvSpPr>
        <p:spPr>
          <a:xfrm>
            <a:off x="4668719" y="5460964"/>
            <a:ext cx="95885" cy="97155"/>
          </a:xfrm>
          <a:custGeom>
            <a:avLst/>
            <a:gdLst/>
            <a:ahLst/>
            <a:cxnLst/>
            <a:rect l="l" t="t" r="r" b="b"/>
            <a:pathLst>
              <a:path w="95885" h="97154">
                <a:moveTo>
                  <a:pt x="95610" y="0"/>
                </a:moveTo>
                <a:lnTo>
                  <a:pt x="0" y="0"/>
                </a:lnTo>
                <a:lnTo>
                  <a:pt x="0" y="96848"/>
                </a:lnTo>
                <a:lnTo>
                  <a:pt x="95610" y="96848"/>
                </a:lnTo>
                <a:lnTo>
                  <a:pt x="95610" y="0"/>
                </a:lnTo>
                <a:close/>
              </a:path>
            </a:pathLst>
          </a:custGeom>
          <a:solidFill>
            <a:srgbClr val="C4E79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94179" y="5445965"/>
            <a:ext cx="1217081" cy="95485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81011" y="5448692"/>
            <a:ext cx="168093" cy="91394"/>
          </a:xfrm>
          <a:prstGeom prst="rect">
            <a:avLst/>
          </a:prstGeom>
        </p:spPr>
      </p:pic>
      <p:sp>
        <p:nvSpPr>
          <p:cNvPr id="31" name="object 31" descr=""/>
          <p:cNvSpPr/>
          <p:nvPr/>
        </p:nvSpPr>
        <p:spPr>
          <a:xfrm>
            <a:off x="4668719" y="5679224"/>
            <a:ext cx="95885" cy="97155"/>
          </a:xfrm>
          <a:custGeom>
            <a:avLst/>
            <a:gdLst/>
            <a:ahLst/>
            <a:cxnLst/>
            <a:rect l="l" t="t" r="r" b="b"/>
            <a:pathLst>
              <a:path w="95885" h="97154">
                <a:moveTo>
                  <a:pt x="95610" y="0"/>
                </a:moveTo>
                <a:lnTo>
                  <a:pt x="0" y="0"/>
                </a:lnTo>
                <a:lnTo>
                  <a:pt x="0" y="96848"/>
                </a:lnTo>
                <a:lnTo>
                  <a:pt x="95610" y="96848"/>
                </a:lnTo>
                <a:lnTo>
                  <a:pt x="95610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4889982" y="5665596"/>
            <a:ext cx="1193165" cy="93345"/>
          </a:xfrm>
          <a:custGeom>
            <a:avLst/>
            <a:gdLst/>
            <a:ahLst/>
            <a:cxnLst/>
            <a:rect l="l" t="t" r="r" b="b"/>
            <a:pathLst>
              <a:path w="1193164" h="93345">
                <a:moveTo>
                  <a:pt x="84683" y="85915"/>
                </a:moveTo>
                <a:lnTo>
                  <a:pt x="76492" y="85915"/>
                </a:lnTo>
                <a:lnTo>
                  <a:pt x="67564" y="62738"/>
                </a:lnTo>
                <a:lnTo>
                  <a:pt x="64935" y="55918"/>
                </a:lnTo>
                <a:lnTo>
                  <a:pt x="57365" y="36271"/>
                </a:lnTo>
                <a:lnTo>
                  <a:pt x="57365" y="55918"/>
                </a:lnTo>
                <a:lnTo>
                  <a:pt x="26047" y="55918"/>
                </a:lnTo>
                <a:lnTo>
                  <a:pt x="42430" y="14998"/>
                </a:lnTo>
                <a:lnTo>
                  <a:pt x="57365" y="55918"/>
                </a:lnTo>
                <a:lnTo>
                  <a:pt x="57365" y="36271"/>
                </a:lnTo>
                <a:lnTo>
                  <a:pt x="49174" y="14998"/>
                </a:lnTo>
                <a:lnTo>
                  <a:pt x="58826" y="14998"/>
                </a:lnTo>
                <a:lnTo>
                  <a:pt x="58826" y="8178"/>
                </a:lnTo>
                <a:lnTo>
                  <a:pt x="24587" y="8178"/>
                </a:lnTo>
                <a:lnTo>
                  <a:pt x="24587" y="14998"/>
                </a:lnTo>
                <a:lnTo>
                  <a:pt x="34239" y="14998"/>
                </a:lnTo>
                <a:lnTo>
                  <a:pt x="8191" y="85915"/>
                </a:lnTo>
                <a:lnTo>
                  <a:pt x="0" y="85915"/>
                </a:lnTo>
                <a:lnTo>
                  <a:pt x="0" y="92760"/>
                </a:lnTo>
                <a:lnTo>
                  <a:pt x="26047" y="92760"/>
                </a:lnTo>
                <a:lnTo>
                  <a:pt x="26047" y="85915"/>
                </a:lnTo>
                <a:lnTo>
                  <a:pt x="15113" y="85915"/>
                </a:lnTo>
                <a:lnTo>
                  <a:pt x="24587" y="62738"/>
                </a:lnTo>
                <a:lnTo>
                  <a:pt x="60096" y="62738"/>
                </a:lnTo>
                <a:lnTo>
                  <a:pt x="68300" y="85915"/>
                </a:lnTo>
                <a:lnTo>
                  <a:pt x="58826" y="85915"/>
                </a:lnTo>
                <a:lnTo>
                  <a:pt x="58826" y="92760"/>
                </a:lnTo>
                <a:lnTo>
                  <a:pt x="84683" y="92760"/>
                </a:lnTo>
                <a:lnTo>
                  <a:pt x="84683" y="85915"/>
                </a:lnTo>
                <a:close/>
              </a:path>
              <a:path w="1193164" h="93345">
                <a:moveTo>
                  <a:pt x="155714" y="85915"/>
                </a:moveTo>
                <a:lnTo>
                  <a:pt x="147510" y="85915"/>
                </a:lnTo>
                <a:lnTo>
                  <a:pt x="147510" y="84556"/>
                </a:lnTo>
                <a:lnTo>
                  <a:pt x="147510" y="45008"/>
                </a:lnTo>
                <a:lnTo>
                  <a:pt x="147510" y="0"/>
                </a:lnTo>
                <a:lnTo>
                  <a:pt x="129844" y="0"/>
                </a:lnTo>
                <a:lnTo>
                  <a:pt x="129844" y="5448"/>
                </a:lnTo>
                <a:lnTo>
                  <a:pt x="140779" y="5448"/>
                </a:lnTo>
                <a:lnTo>
                  <a:pt x="140779" y="45008"/>
                </a:lnTo>
                <a:lnTo>
                  <a:pt x="140779" y="50469"/>
                </a:lnTo>
                <a:lnTo>
                  <a:pt x="140779" y="77736"/>
                </a:lnTo>
                <a:lnTo>
                  <a:pt x="136588" y="83197"/>
                </a:lnTo>
                <a:lnTo>
                  <a:pt x="129844" y="87299"/>
                </a:lnTo>
                <a:lnTo>
                  <a:pt x="122936" y="87299"/>
                </a:lnTo>
                <a:lnTo>
                  <a:pt x="115239" y="85915"/>
                </a:lnTo>
                <a:lnTo>
                  <a:pt x="114782" y="85915"/>
                </a:lnTo>
                <a:lnTo>
                  <a:pt x="108318" y="81495"/>
                </a:lnTo>
                <a:lnTo>
                  <a:pt x="104546" y="74625"/>
                </a:lnTo>
                <a:lnTo>
                  <a:pt x="103809" y="65468"/>
                </a:lnTo>
                <a:lnTo>
                  <a:pt x="105079" y="56883"/>
                </a:lnTo>
                <a:lnTo>
                  <a:pt x="108788" y="49961"/>
                </a:lnTo>
                <a:lnTo>
                  <a:pt x="114795" y="45339"/>
                </a:lnTo>
                <a:lnTo>
                  <a:pt x="122936" y="43649"/>
                </a:lnTo>
                <a:lnTo>
                  <a:pt x="131127" y="43649"/>
                </a:lnTo>
                <a:lnTo>
                  <a:pt x="136588" y="46380"/>
                </a:lnTo>
                <a:lnTo>
                  <a:pt x="140779" y="50469"/>
                </a:lnTo>
                <a:lnTo>
                  <a:pt x="140779" y="45008"/>
                </a:lnTo>
                <a:lnTo>
                  <a:pt x="139382" y="43649"/>
                </a:lnTo>
                <a:lnTo>
                  <a:pt x="136588" y="40906"/>
                </a:lnTo>
                <a:lnTo>
                  <a:pt x="129844" y="38176"/>
                </a:lnTo>
                <a:lnTo>
                  <a:pt x="122936" y="38176"/>
                </a:lnTo>
                <a:lnTo>
                  <a:pt x="111975" y="40335"/>
                </a:lnTo>
                <a:lnTo>
                  <a:pt x="103847" y="46202"/>
                </a:lnTo>
                <a:lnTo>
                  <a:pt x="98806" y="54876"/>
                </a:lnTo>
                <a:lnTo>
                  <a:pt x="97066" y="65468"/>
                </a:lnTo>
                <a:lnTo>
                  <a:pt x="98983" y="76631"/>
                </a:lnTo>
                <a:lnTo>
                  <a:pt x="104241" y="85242"/>
                </a:lnTo>
                <a:lnTo>
                  <a:pt x="112052" y="90792"/>
                </a:lnTo>
                <a:lnTo>
                  <a:pt x="121653" y="92760"/>
                </a:lnTo>
                <a:lnTo>
                  <a:pt x="129844" y="92760"/>
                </a:lnTo>
                <a:lnTo>
                  <a:pt x="136588" y="90030"/>
                </a:lnTo>
                <a:lnTo>
                  <a:pt x="138671" y="87299"/>
                </a:lnTo>
                <a:lnTo>
                  <a:pt x="140779" y="84556"/>
                </a:lnTo>
                <a:lnTo>
                  <a:pt x="140779" y="92760"/>
                </a:lnTo>
                <a:lnTo>
                  <a:pt x="155714" y="92760"/>
                </a:lnTo>
                <a:lnTo>
                  <a:pt x="155714" y="85915"/>
                </a:lnTo>
                <a:close/>
              </a:path>
              <a:path w="1193164" h="93345">
                <a:moveTo>
                  <a:pt x="226923" y="85915"/>
                </a:moveTo>
                <a:lnTo>
                  <a:pt x="218719" y="85915"/>
                </a:lnTo>
                <a:lnTo>
                  <a:pt x="218719" y="84556"/>
                </a:lnTo>
                <a:lnTo>
                  <a:pt x="218719" y="45008"/>
                </a:lnTo>
                <a:lnTo>
                  <a:pt x="218719" y="0"/>
                </a:lnTo>
                <a:lnTo>
                  <a:pt x="200875" y="0"/>
                </a:lnTo>
                <a:lnTo>
                  <a:pt x="200875" y="5448"/>
                </a:lnTo>
                <a:lnTo>
                  <a:pt x="211797" y="5448"/>
                </a:lnTo>
                <a:lnTo>
                  <a:pt x="211797" y="45008"/>
                </a:lnTo>
                <a:lnTo>
                  <a:pt x="211797" y="50469"/>
                </a:lnTo>
                <a:lnTo>
                  <a:pt x="211797" y="77736"/>
                </a:lnTo>
                <a:lnTo>
                  <a:pt x="207797" y="83197"/>
                </a:lnTo>
                <a:lnTo>
                  <a:pt x="200875" y="87299"/>
                </a:lnTo>
                <a:lnTo>
                  <a:pt x="193954" y="87299"/>
                </a:lnTo>
                <a:lnTo>
                  <a:pt x="186436" y="85915"/>
                </a:lnTo>
                <a:lnTo>
                  <a:pt x="185978" y="85915"/>
                </a:lnTo>
                <a:lnTo>
                  <a:pt x="179819" y="81495"/>
                </a:lnTo>
                <a:lnTo>
                  <a:pt x="176110" y="74625"/>
                </a:lnTo>
                <a:lnTo>
                  <a:pt x="174828" y="65468"/>
                </a:lnTo>
                <a:lnTo>
                  <a:pt x="176110" y="56883"/>
                </a:lnTo>
                <a:lnTo>
                  <a:pt x="179819" y="49961"/>
                </a:lnTo>
                <a:lnTo>
                  <a:pt x="185813" y="45339"/>
                </a:lnTo>
                <a:lnTo>
                  <a:pt x="193954" y="43649"/>
                </a:lnTo>
                <a:lnTo>
                  <a:pt x="202336" y="43649"/>
                </a:lnTo>
                <a:lnTo>
                  <a:pt x="207797" y="46380"/>
                </a:lnTo>
                <a:lnTo>
                  <a:pt x="211797" y="50469"/>
                </a:lnTo>
                <a:lnTo>
                  <a:pt x="211797" y="45008"/>
                </a:lnTo>
                <a:lnTo>
                  <a:pt x="210477" y="43649"/>
                </a:lnTo>
                <a:lnTo>
                  <a:pt x="207797" y="40906"/>
                </a:lnTo>
                <a:lnTo>
                  <a:pt x="200875" y="38176"/>
                </a:lnTo>
                <a:lnTo>
                  <a:pt x="193954" y="38176"/>
                </a:lnTo>
                <a:lnTo>
                  <a:pt x="182994" y="40335"/>
                </a:lnTo>
                <a:lnTo>
                  <a:pt x="174879" y="46202"/>
                </a:lnTo>
                <a:lnTo>
                  <a:pt x="169824" y="54876"/>
                </a:lnTo>
                <a:lnTo>
                  <a:pt x="168097" y="65468"/>
                </a:lnTo>
                <a:lnTo>
                  <a:pt x="170014" y="76631"/>
                </a:lnTo>
                <a:lnTo>
                  <a:pt x="175260" y="85242"/>
                </a:lnTo>
                <a:lnTo>
                  <a:pt x="183070" y="90792"/>
                </a:lnTo>
                <a:lnTo>
                  <a:pt x="192684" y="92760"/>
                </a:lnTo>
                <a:lnTo>
                  <a:pt x="202336" y="92760"/>
                </a:lnTo>
                <a:lnTo>
                  <a:pt x="207797" y="90030"/>
                </a:lnTo>
                <a:lnTo>
                  <a:pt x="209791" y="87299"/>
                </a:lnTo>
                <a:lnTo>
                  <a:pt x="211797" y="84556"/>
                </a:lnTo>
                <a:lnTo>
                  <a:pt x="211797" y="92760"/>
                </a:lnTo>
                <a:lnTo>
                  <a:pt x="226923" y="92760"/>
                </a:lnTo>
                <a:lnTo>
                  <a:pt x="226923" y="85915"/>
                </a:lnTo>
                <a:close/>
              </a:path>
              <a:path w="1193164" h="93345">
                <a:moveTo>
                  <a:pt x="258241" y="13639"/>
                </a:moveTo>
                <a:lnTo>
                  <a:pt x="255511" y="10909"/>
                </a:lnTo>
                <a:lnTo>
                  <a:pt x="248767" y="10909"/>
                </a:lnTo>
                <a:lnTo>
                  <a:pt x="247319" y="13639"/>
                </a:lnTo>
                <a:lnTo>
                  <a:pt x="247319" y="20447"/>
                </a:lnTo>
                <a:lnTo>
                  <a:pt x="248767" y="23177"/>
                </a:lnTo>
                <a:lnTo>
                  <a:pt x="255511" y="23177"/>
                </a:lnTo>
                <a:lnTo>
                  <a:pt x="258241" y="20447"/>
                </a:lnTo>
                <a:lnTo>
                  <a:pt x="258241" y="13639"/>
                </a:lnTo>
                <a:close/>
              </a:path>
              <a:path w="1193164" h="93345">
                <a:moveTo>
                  <a:pt x="266433" y="85915"/>
                </a:moveTo>
                <a:lnTo>
                  <a:pt x="256971" y="85915"/>
                </a:lnTo>
                <a:lnTo>
                  <a:pt x="256971" y="39535"/>
                </a:lnTo>
                <a:lnTo>
                  <a:pt x="240576" y="39535"/>
                </a:lnTo>
                <a:lnTo>
                  <a:pt x="240576" y="45008"/>
                </a:lnTo>
                <a:lnTo>
                  <a:pt x="250050" y="45008"/>
                </a:lnTo>
                <a:lnTo>
                  <a:pt x="250050" y="85915"/>
                </a:lnTo>
                <a:lnTo>
                  <a:pt x="240576" y="85915"/>
                </a:lnTo>
                <a:lnTo>
                  <a:pt x="240576" y="92760"/>
                </a:lnTo>
                <a:lnTo>
                  <a:pt x="266433" y="92760"/>
                </a:lnTo>
                <a:lnTo>
                  <a:pt x="266433" y="85915"/>
                </a:lnTo>
                <a:close/>
              </a:path>
              <a:path w="1193164" h="93345">
                <a:moveTo>
                  <a:pt x="307416" y="39535"/>
                </a:moveTo>
                <a:lnTo>
                  <a:pt x="291020" y="39535"/>
                </a:lnTo>
                <a:lnTo>
                  <a:pt x="291020" y="23177"/>
                </a:lnTo>
                <a:lnTo>
                  <a:pt x="284289" y="24536"/>
                </a:lnTo>
                <a:lnTo>
                  <a:pt x="284289" y="39535"/>
                </a:lnTo>
                <a:lnTo>
                  <a:pt x="274637" y="39535"/>
                </a:lnTo>
                <a:lnTo>
                  <a:pt x="274637" y="45008"/>
                </a:lnTo>
                <a:lnTo>
                  <a:pt x="284289" y="45008"/>
                </a:lnTo>
                <a:lnTo>
                  <a:pt x="284289" y="85915"/>
                </a:lnTo>
                <a:lnTo>
                  <a:pt x="285559" y="87299"/>
                </a:lnTo>
                <a:lnTo>
                  <a:pt x="287020" y="91389"/>
                </a:lnTo>
                <a:lnTo>
                  <a:pt x="291020" y="92760"/>
                </a:lnTo>
                <a:lnTo>
                  <a:pt x="295211" y="92760"/>
                </a:lnTo>
                <a:lnTo>
                  <a:pt x="300672" y="92760"/>
                </a:lnTo>
                <a:lnTo>
                  <a:pt x="304685" y="91389"/>
                </a:lnTo>
                <a:lnTo>
                  <a:pt x="306133" y="90030"/>
                </a:lnTo>
                <a:lnTo>
                  <a:pt x="307416" y="83197"/>
                </a:lnTo>
                <a:lnTo>
                  <a:pt x="304685" y="85915"/>
                </a:lnTo>
                <a:lnTo>
                  <a:pt x="300672" y="87299"/>
                </a:lnTo>
                <a:lnTo>
                  <a:pt x="293751" y="87299"/>
                </a:lnTo>
                <a:lnTo>
                  <a:pt x="292481" y="85915"/>
                </a:lnTo>
                <a:lnTo>
                  <a:pt x="291020" y="84556"/>
                </a:lnTo>
                <a:lnTo>
                  <a:pt x="291020" y="45008"/>
                </a:lnTo>
                <a:lnTo>
                  <a:pt x="307416" y="45008"/>
                </a:lnTo>
                <a:lnTo>
                  <a:pt x="307416" y="39535"/>
                </a:lnTo>
                <a:close/>
              </a:path>
              <a:path w="1193164" h="93345">
                <a:moveTo>
                  <a:pt x="338924" y="13639"/>
                </a:moveTo>
                <a:lnTo>
                  <a:pt x="336181" y="10909"/>
                </a:lnTo>
                <a:lnTo>
                  <a:pt x="330720" y="10909"/>
                </a:lnTo>
                <a:lnTo>
                  <a:pt x="327990" y="13639"/>
                </a:lnTo>
                <a:lnTo>
                  <a:pt x="327990" y="20447"/>
                </a:lnTo>
                <a:lnTo>
                  <a:pt x="330720" y="23177"/>
                </a:lnTo>
                <a:lnTo>
                  <a:pt x="336181" y="23177"/>
                </a:lnTo>
                <a:lnTo>
                  <a:pt x="338924" y="20447"/>
                </a:lnTo>
                <a:lnTo>
                  <a:pt x="338924" y="13639"/>
                </a:lnTo>
                <a:close/>
              </a:path>
              <a:path w="1193164" h="93345">
                <a:moveTo>
                  <a:pt x="347116" y="85915"/>
                </a:moveTo>
                <a:lnTo>
                  <a:pt x="337464" y="85915"/>
                </a:lnTo>
                <a:lnTo>
                  <a:pt x="337464" y="39535"/>
                </a:lnTo>
                <a:lnTo>
                  <a:pt x="321068" y="39535"/>
                </a:lnTo>
                <a:lnTo>
                  <a:pt x="321068" y="45008"/>
                </a:lnTo>
                <a:lnTo>
                  <a:pt x="330720" y="45008"/>
                </a:lnTo>
                <a:lnTo>
                  <a:pt x="330720" y="85915"/>
                </a:lnTo>
                <a:lnTo>
                  <a:pt x="321068" y="85915"/>
                </a:lnTo>
                <a:lnTo>
                  <a:pt x="321068" y="92760"/>
                </a:lnTo>
                <a:lnTo>
                  <a:pt x="347116" y="92760"/>
                </a:lnTo>
                <a:lnTo>
                  <a:pt x="347116" y="85915"/>
                </a:lnTo>
                <a:close/>
              </a:path>
              <a:path w="1193164" h="93345">
                <a:moveTo>
                  <a:pt x="412673" y="65468"/>
                </a:moveTo>
                <a:lnTo>
                  <a:pt x="410718" y="54876"/>
                </a:lnTo>
                <a:lnTo>
                  <a:pt x="405752" y="47117"/>
                </a:lnTo>
                <a:lnTo>
                  <a:pt x="405752" y="65468"/>
                </a:lnTo>
                <a:lnTo>
                  <a:pt x="404279" y="74053"/>
                </a:lnTo>
                <a:lnTo>
                  <a:pt x="400138" y="80987"/>
                </a:lnTo>
                <a:lnTo>
                  <a:pt x="393687" y="85610"/>
                </a:lnTo>
                <a:lnTo>
                  <a:pt x="385356" y="87299"/>
                </a:lnTo>
                <a:lnTo>
                  <a:pt x="376923" y="85610"/>
                </a:lnTo>
                <a:lnTo>
                  <a:pt x="370420" y="80987"/>
                </a:lnTo>
                <a:lnTo>
                  <a:pt x="366255" y="74053"/>
                </a:lnTo>
                <a:lnTo>
                  <a:pt x="364782" y="65468"/>
                </a:lnTo>
                <a:lnTo>
                  <a:pt x="366255" y="56883"/>
                </a:lnTo>
                <a:lnTo>
                  <a:pt x="370420" y="49961"/>
                </a:lnTo>
                <a:lnTo>
                  <a:pt x="376923" y="45339"/>
                </a:lnTo>
                <a:lnTo>
                  <a:pt x="385356" y="43649"/>
                </a:lnTo>
                <a:lnTo>
                  <a:pt x="393687" y="45339"/>
                </a:lnTo>
                <a:lnTo>
                  <a:pt x="400138" y="49961"/>
                </a:lnTo>
                <a:lnTo>
                  <a:pt x="404279" y="56883"/>
                </a:lnTo>
                <a:lnTo>
                  <a:pt x="405752" y="65468"/>
                </a:lnTo>
                <a:lnTo>
                  <a:pt x="405752" y="47117"/>
                </a:lnTo>
                <a:lnTo>
                  <a:pt x="405168" y="46202"/>
                </a:lnTo>
                <a:lnTo>
                  <a:pt x="401421" y="43649"/>
                </a:lnTo>
                <a:lnTo>
                  <a:pt x="396544" y="40335"/>
                </a:lnTo>
                <a:lnTo>
                  <a:pt x="385356" y="38176"/>
                </a:lnTo>
                <a:lnTo>
                  <a:pt x="374180" y="40335"/>
                </a:lnTo>
                <a:lnTo>
                  <a:pt x="365556" y="46202"/>
                </a:lnTo>
                <a:lnTo>
                  <a:pt x="360006" y="54876"/>
                </a:lnTo>
                <a:lnTo>
                  <a:pt x="358038" y="65468"/>
                </a:lnTo>
                <a:lnTo>
                  <a:pt x="360006" y="76060"/>
                </a:lnTo>
                <a:lnTo>
                  <a:pt x="365556" y="84734"/>
                </a:lnTo>
                <a:lnTo>
                  <a:pt x="374180" y="90601"/>
                </a:lnTo>
                <a:lnTo>
                  <a:pt x="385356" y="92760"/>
                </a:lnTo>
                <a:lnTo>
                  <a:pt x="396544" y="90601"/>
                </a:lnTo>
                <a:lnTo>
                  <a:pt x="401396" y="87299"/>
                </a:lnTo>
                <a:lnTo>
                  <a:pt x="405168" y="84734"/>
                </a:lnTo>
                <a:lnTo>
                  <a:pt x="410718" y="76060"/>
                </a:lnTo>
                <a:lnTo>
                  <a:pt x="412673" y="65468"/>
                </a:lnTo>
                <a:close/>
              </a:path>
              <a:path w="1193164" h="93345">
                <a:moveTo>
                  <a:pt x="486435" y="85915"/>
                </a:moveTo>
                <a:lnTo>
                  <a:pt x="478243" y="85915"/>
                </a:lnTo>
                <a:lnTo>
                  <a:pt x="478243" y="51828"/>
                </a:lnTo>
                <a:lnTo>
                  <a:pt x="476783" y="47739"/>
                </a:lnTo>
                <a:lnTo>
                  <a:pt x="475500" y="45008"/>
                </a:lnTo>
                <a:lnTo>
                  <a:pt x="472770" y="40906"/>
                </a:lnTo>
                <a:lnTo>
                  <a:pt x="468591" y="38176"/>
                </a:lnTo>
                <a:lnTo>
                  <a:pt x="453656" y="38176"/>
                </a:lnTo>
                <a:lnTo>
                  <a:pt x="445452" y="43649"/>
                </a:lnTo>
                <a:lnTo>
                  <a:pt x="441274" y="49098"/>
                </a:lnTo>
                <a:lnTo>
                  <a:pt x="441274" y="39535"/>
                </a:lnTo>
                <a:lnTo>
                  <a:pt x="424878" y="39535"/>
                </a:lnTo>
                <a:lnTo>
                  <a:pt x="424878" y="45008"/>
                </a:lnTo>
                <a:lnTo>
                  <a:pt x="434530" y="45008"/>
                </a:lnTo>
                <a:lnTo>
                  <a:pt x="434530" y="85915"/>
                </a:lnTo>
                <a:lnTo>
                  <a:pt x="424878" y="85915"/>
                </a:lnTo>
                <a:lnTo>
                  <a:pt x="424878" y="92760"/>
                </a:lnTo>
                <a:lnTo>
                  <a:pt x="449465" y="92760"/>
                </a:lnTo>
                <a:lnTo>
                  <a:pt x="449465" y="85915"/>
                </a:lnTo>
                <a:lnTo>
                  <a:pt x="441274" y="85915"/>
                </a:lnTo>
                <a:lnTo>
                  <a:pt x="441274" y="54559"/>
                </a:lnTo>
                <a:lnTo>
                  <a:pt x="445452" y="49098"/>
                </a:lnTo>
                <a:lnTo>
                  <a:pt x="452196" y="43649"/>
                </a:lnTo>
                <a:lnTo>
                  <a:pt x="464578" y="43649"/>
                </a:lnTo>
                <a:lnTo>
                  <a:pt x="468591" y="45008"/>
                </a:lnTo>
                <a:lnTo>
                  <a:pt x="470039" y="49098"/>
                </a:lnTo>
                <a:lnTo>
                  <a:pt x="471322" y="51828"/>
                </a:lnTo>
                <a:lnTo>
                  <a:pt x="471322" y="85915"/>
                </a:lnTo>
                <a:lnTo>
                  <a:pt x="463118" y="85915"/>
                </a:lnTo>
                <a:lnTo>
                  <a:pt x="463118" y="92760"/>
                </a:lnTo>
                <a:lnTo>
                  <a:pt x="486435" y="92760"/>
                </a:lnTo>
                <a:lnTo>
                  <a:pt x="486435" y="85915"/>
                </a:lnTo>
                <a:close/>
              </a:path>
              <a:path w="1193164" h="93345">
                <a:moveTo>
                  <a:pt x="551992" y="85915"/>
                </a:moveTo>
                <a:lnTo>
                  <a:pt x="542340" y="85915"/>
                </a:lnTo>
                <a:lnTo>
                  <a:pt x="542340" y="84556"/>
                </a:lnTo>
                <a:lnTo>
                  <a:pt x="542340" y="66827"/>
                </a:lnTo>
                <a:lnTo>
                  <a:pt x="542340" y="64096"/>
                </a:lnTo>
                <a:lnTo>
                  <a:pt x="542340" y="46380"/>
                </a:lnTo>
                <a:lnTo>
                  <a:pt x="539610" y="43649"/>
                </a:lnTo>
                <a:lnTo>
                  <a:pt x="535609" y="39535"/>
                </a:lnTo>
                <a:lnTo>
                  <a:pt x="530136" y="38176"/>
                </a:lnTo>
                <a:lnTo>
                  <a:pt x="511022" y="38176"/>
                </a:lnTo>
                <a:lnTo>
                  <a:pt x="504101" y="43649"/>
                </a:lnTo>
                <a:lnTo>
                  <a:pt x="504101" y="51828"/>
                </a:lnTo>
                <a:lnTo>
                  <a:pt x="505561" y="54559"/>
                </a:lnTo>
                <a:lnTo>
                  <a:pt x="511022" y="54559"/>
                </a:lnTo>
                <a:lnTo>
                  <a:pt x="513753" y="53200"/>
                </a:lnTo>
                <a:lnTo>
                  <a:pt x="513753" y="49098"/>
                </a:lnTo>
                <a:lnTo>
                  <a:pt x="512292" y="47739"/>
                </a:lnTo>
                <a:lnTo>
                  <a:pt x="512292" y="46380"/>
                </a:lnTo>
                <a:lnTo>
                  <a:pt x="515023" y="45008"/>
                </a:lnTo>
                <a:lnTo>
                  <a:pt x="516483" y="43649"/>
                </a:lnTo>
                <a:lnTo>
                  <a:pt x="527405" y="43649"/>
                </a:lnTo>
                <a:lnTo>
                  <a:pt x="531418" y="45008"/>
                </a:lnTo>
                <a:lnTo>
                  <a:pt x="534149" y="47739"/>
                </a:lnTo>
                <a:lnTo>
                  <a:pt x="535609" y="50469"/>
                </a:lnTo>
                <a:lnTo>
                  <a:pt x="536879" y="53200"/>
                </a:lnTo>
                <a:lnTo>
                  <a:pt x="536879" y="64096"/>
                </a:lnTo>
                <a:lnTo>
                  <a:pt x="536879" y="69557"/>
                </a:lnTo>
                <a:lnTo>
                  <a:pt x="536879" y="79108"/>
                </a:lnTo>
                <a:lnTo>
                  <a:pt x="532866" y="83197"/>
                </a:lnTo>
                <a:lnTo>
                  <a:pt x="527405" y="87299"/>
                </a:lnTo>
                <a:lnTo>
                  <a:pt x="511022" y="87299"/>
                </a:lnTo>
                <a:lnTo>
                  <a:pt x="506831" y="83197"/>
                </a:lnTo>
                <a:lnTo>
                  <a:pt x="506831" y="72288"/>
                </a:lnTo>
                <a:lnTo>
                  <a:pt x="511022" y="66827"/>
                </a:lnTo>
                <a:lnTo>
                  <a:pt x="525957" y="66827"/>
                </a:lnTo>
                <a:lnTo>
                  <a:pt x="532866" y="68199"/>
                </a:lnTo>
                <a:lnTo>
                  <a:pt x="536879" y="69557"/>
                </a:lnTo>
                <a:lnTo>
                  <a:pt x="536879" y="64096"/>
                </a:lnTo>
                <a:lnTo>
                  <a:pt x="534149" y="64096"/>
                </a:lnTo>
                <a:lnTo>
                  <a:pt x="525957" y="61379"/>
                </a:lnTo>
                <a:lnTo>
                  <a:pt x="520484" y="61379"/>
                </a:lnTo>
                <a:lnTo>
                  <a:pt x="512686" y="62585"/>
                </a:lnTo>
                <a:lnTo>
                  <a:pt x="506196" y="65976"/>
                </a:lnTo>
                <a:lnTo>
                  <a:pt x="501738" y="71158"/>
                </a:lnTo>
                <a:lnTo>
                  <a:pt x="500087" y="77736"/>
                </a:lnTo>
                <a:lnTo>
                  <a:pt x="500087" y="85915"/>
                </a:lnTo>
                <a:lnTo>
                  <a:pt x="506831" y="92760"/>
                </a:lnTo>
                <a:lnTo>
                  <a:pt x="525957" y="92760"/>
                </a:lnTo>
                <a:lnTo>
                  <a:pt x="532866" y="90030"/>
                </a:lnTo>
                <a:lnTo>
                  <a:pt x="534873" y="87299"/>
                </a:lnTo>
                <a:lnTo>
                  <a:pt x="536879" y="84556"/>
                </a:lnTo>
                <a:lnTo>
                  <a:pt x="536879" y="92760"/>
                </a:lnTo>
                <a:lnTo>
                  <a:pt x="551992" y="92760"/>
                </a:lnTo>
                <a:lnTo>
                  <a:pt x="551992" y="85915"/>
                </a:lnTo>
                <a:close/>
              </a:path>
              <a:path w="1193164" h="93345">
                <a:moveTo>
                  <a:pt x="590245" y="85915"/>
                </a:moveTo>
                <a:lnTo>
                  <a:pt x="580593" y="85915"/>
                </a:lnTo>
                <a:lnTo>
                  <a:pt x="580593" y="0"/>
                </a:lnTo>
                <a:lnTo>
                  <a:pt x="565658" y="0"/>
                </a:lnTo>
                <a:lnTo>
                  <a:pt x="565658" y="5448"/>
                </a:lnTo>
                <a:lnTo>
                  <a:pt x="575119" y="5448"/>
                </a:lnTo>
                <a:lnTo>
                  <a:pt x="575119" y="85915"/>
                </a:lnTo>
                <a:lnTo>
                  <a:pt x="565658" y="85915"/>
                </a:lnTo>
                <a:lnTo>
                  <a:pt x="565658" y="92760"/>
                </a:lnTo>
                <a:lnTo>
                  <a:pt x="590245" y="92760"/>
                </a:lnTo>
                <a:lnTo>
                  <a:pt x="590245" y="85915"/>
                </a:lnTo>
                <a:close/>
              </a:path>
              <a:path w="1193164" h="93345">
                <a:moveTo>
                  <a:pt x="691311" y="8178"/>
                </a:moveTo>
                <a:lnTo>
                  <a:pt x="631215" y="8178"/>
                </a:lnTo>
                <a:lnTo>
                  <a:pt x="631215" y="14998"/>
                </a:lnTo>
                <a:lnTo>
                  <a:pt x="642137" y="14998"/>
                </a:lnTo>
                <a:lnTo>
                  <a:pt x="642137" y="85915"/>
                </a:lnTo>
                <a:lnTo>
                  <a:pt x="631215" y="85915"/>
                </a:lnTo>
                <a:lnTo>
                  <a:pt x="631215" y="92760"/>
                </a:lnTo>
                <a:lnTo>
                  <a:pt x="691311" y="92760"/>
                </a:lnTo>
                <a:lnTo>
                  <a:pt x="691311" y="73647"/>
                </a:lnTo>
                <a:lnTo>
                  <a:pt x="684390" y="73647"/>
                </a:lnTo>
                <a:lnTo>
                  <a:pt x="684390" y="85915"/>
                </a:lnTo>
                <a:lnTo>
                  <a:pt x="648881" y="85915"/>
                </a:lnTo>
                <a:lnTo>
                  <a:pt x="648881" y="53200"/>
                </a:lnTo>
                <a:lnTo>
                  <a:pt x="677659" y="53200"/>
                </a:lnTo>
                <a:lnTo>
                  <a:pt x="677659" y="46380"/>
                </a:lnTo>
                <a:lnTo>
                  <a:pt x="648881" y="46380"/>
                </a:lnTo>
                <a:lnTo>
                  <a:pt x="648881" y="14998"/>
                </a:lnTo>
                <a:lnTo>
                  <a:pt x="684390" y="14998"/>
                </a:lnTo>
                <a:lnTo>
                  <a:pt x="684390" y="27266"/>
                </a:lnTo>
                <a:lnTo>
                  <a:pt x="691311" y="27266"/>
                </a:lnTo>
                <a:lnTo>
                  <a:pt x="691311" y="8178"/>
                </a:lnTo>
                <a:close/>
              </a:path>
              <a:path w="1193164" h="93345">
                <a:moveTo>
                  <a:pt x="804595" y="85915"/>
                </a:moveTo>
                <a:lnTo>
                  <a:pt x="795121" y="85915"/>
                </a:lnTo>
                <a:lnTo>
                  <a:pt x="795121" y="49098"/>
                </a:lnTo>
                <a:lnTo>
                  <a:pt x="793661" y="45008"/>
                </a:lnTo>
                <a:lnTo>
                  <a:pt x="790930" y="40906"/>
                </a:lnTo>
                <a:lnTo>
                  <a:pt x="786930" y="38176"/>
                </a:lnTo>
                <a:lnTo>
                  <a:pt x="771804" y="38176"/>
                </a:lnTo>
                <a:lnTo>
                  <a:pt x="765073" y="42291"/>
                </a:lnTo>
                <a:lnTo>
                  <a:pt x="758151" y="49098"/>
                </a:lnTo>
                <a:lnTo>
                  <a:pt x="758151" y="46380"/>
                </a:lnTo>
                <a:lnTo>
                  <a:pt x="756881" y="45008"/>
                </a:lnTo>
                <a:lnTo>
                  <a:pt x="754138" y="40906"/>
                </a:lnTo>
                <a:lnTo>
                  <a:pt x="749960" y="38176"/>
                </a:lnTo>
                <a:lnTo>
                  <a:pt x="736295" y="38176"/>
                </a:lnTo>
                <a:lnTo>
                  <a:pt x="728103" y="43649"/>
                </a:lnTo>
                <a:lnTo>
                  <a:pt x="724090" y="49098"/>
                </a:lnTo>
                <a:lnTo>
                  <a:pt x="724090" y="39535"/>
                </a:lnTo>
                <a:lnTo>
                  <a:pt x="707707" y="39535"/>
                </a:lnTo>
                <a:lnTo>
                  <a:pt x="707707" y="45008"/>
                </a:lnTo>
                <a:lnTo>
                  <a:pt x="717169" y="45008"/>
                </a:lnTo>
                <a:lnTo>
                  <a:pt x="717169" y="85915"/>
                </a:lnTo>
                <a:lnTo>
                  <a:pt x="707707" y="85915"/>
                </a:lnTo>
                <a:lnTo>
                  <a:pt x="707707" y="92760"/>
                </a:lnTo>
                <a:lnTo>
                  <a:pt x="732294" y="92760"/>
                </a:lnTo>
                <a:lnTo>
                  <a:pt x="732294" y="85915"/>
                </a:lnTo>
                <a:lnTo>
                  <a:pt x="724090" y="85915"/>
                </a:lnTo>
                <a:lnTo>
                  <a:pt x="724090" y="54559"/>
                </a:lnTo>
                <a:lnTo>
                  <a:pt x="735025" y="43649"/>
                </a:lnTo>
                <a:lnTo>
                  <a:pt x="747229" y="43649"/>
                </a:lnTo>
                <a:lnTo>
                  <a:pt x="749960" y="45008"/>
                </a:lnTo>
                <a:lnTo>
                  <a:pt x="751408" y="49098"/>
                </a:lnTo>
                <a:lnTo>
                  <a:pt x="752690" y="51828"/>
                </a:lnTo>
                <a:lnTo>
                  <a:pt x="752690" y="85915"/>
                </a:lnTo>
                <a:lnTo>
                  <a:pt x="744486" y="85915"/>
                </a:lnTo>
                <a:lnTo>
                  <a:pt x="744486" y="92760"/>
                </a:lnTo>
                <a:lnTo>
                  <a:pt x="767803" y="92760"/>
                </a:lnTo>
                <a:lnTo>
                  <a:pt x="767803" y="85915"/>
                </a:lnTo>
                <a:lnTo>
                  <a:pt x="759612" y="85915"/>
                </a:lnTo>
                <a:lnTo>
                  <a:pt x="759612" y="54559"/>
                </a:lnTo>
                <a:lnTo>
                  <a:pt x="770534" y="43649"/>
                </a:lnTo>
                <a:lnTo>
                  <a:pt x="782739" y="43649"/>
                </a:lnTo>
                <a:lnTo>
                  <a:pt x="785469" y="45008"/>
                </a:lnTo>
                <a:lnTo>
                  <a:pt x="786930" y="49098"/>
                </a:lnTo>
                <a:lnTo>
                  <a:pt x="788200" y="51828"/>
                </a:lnTo>
                <a:lnTo>
                  <a:pt x="788200" y="85915"/>
                </a:lnTo>
                <a:lnTo>
                  <a:pt x="780008" y="85915"/>
                </a:lnTo>
                <a:lnTo>
                  <a:pt x="780008" y="92760"/>
                </a:lnTo>
                <a:lnTo>
                  <a:pt x="804595" y="92760"/>
                </a:lnTo>
                <a:lnTo>
                  <a:pt x="804595" y="85915"/>
                </a:lnTo>
                <a:close/>
              </a:path>
              <a:path w="1193164" h="93345">
                <a:moveTo>
                  <a:pt x="836091" y="13639"/>
                </a:moveTo>
                <a:lnTo>
                  <a:pt x="833361" y="10909"/>
                </a:lnTo>
                <a:lnTo>
                  <a:pt x="826630" y="10909"/>
                </a:lnTo>
                <a:lnTo>
                  <a:pt x="823899" y="13639"/>
                </a:lnTo>
                <a:lnTo>
                  <a:pt x="823899" y="20447"/>
                </a:lnTo>
                <a:lnTo>
                  <a:pt x="826630" y="23177"/>
                </a:lnTo>
                <a:lnTo>
                  <a:pt x="833361" y="23177"/>
                </a:lnTo>
                <a:lnTo>
                  <a:pt x="836091" y="20447"/>
                </a:lnTo>
                <a:lnTo>
                  <a:pt x="836091" y="13639"/>
                </a:lnTo>
                <a:close/>
              </a:path>
              <a:path w="1193164" h="93345">
                <a:moveTo>
                  <a:pt x="844296" y="85915"/>
                </a:moveTo>
                <a:lnTo>
                  <a:pt x="834821" y="85915"/>
                </a:lnTo>
                <a:lnTo>
                  <a:pt x="834821" y="39535"/>
                </a:lnTo>
                <a:lnTo>
                  <a:pt x="818426" y="39535"/>
                </a:lnTo>
                <a:lnTo>
                  <a:pt x="818426" y="45008"/>
                </a:lnTo>
                <a:lnTo>
                  <a:pt x="827900" y="45008"/>
                </a:lnTo>
                <a:lnTo>
                  <a:pt x="827900" y="85915"/>
                </a:lnTo>
                <a:lnTo>
                  <a:pt x="818426" y="85915"/>
                </a:lnTo>
                <a:lnTo>
                  <a:pt x="818426" y="92760"/>
                </a:lnTo>
                <a:lnTo>
                  <a:pt x="844296" y="92760"/>
                </a:lnTo>
                <a:lnTo>
                  <a:pt x="844296" y="85915"/>
                </a:lnTo>
                <a:close/>
              </a:path>
              <a:path w="1193164" h="93345">
                <a:moveTo>
                  <a:pt x="900379" y="77736"/>
                </a:moveTo>
                <a:lnTo>
                  <a:pt x="898525" y="70967"/>
                </a:lnTo>
                <a:lnTo>
                  <a:pt x="893711" y="66484"/>
                </a:lnTo>
                <a:lnTo>
                  <a:pt x="887095" y="63550"/>
                </a:lnTo>
                <a:lnTo>
                  <a:pt x="879805" y="61379"/>
                </a:lnTo>
                <a:lnTo>
                  <a:pt x="871613" y="58648"/>
                </a:lnTo>
                <a:lnTo>
                  <a:pt x="864870" y="57289"/>
                </a:lnTo>
                <a:lnTo>
                  <a:pt x="864870" y="47739"/>
                </a:lnTo>
                <a:lnTo>
                  <a:pt x="870331" y="43649"/>
                </a:lnTo>
                <a:lnTo>
                  <a:pt x="882535" y="43649"/>
                </a:lnTo>
                <a:lnTo>
                  <a:pt x="886726" y="45008"/>
                </a:lnTo>
                <a:lnTo>
                  <a:pt x="887996" y="46380"/>
                </a:lnTo>
                <a:lnTo>
                  <a:pt x="887996" y="51828"/>
                </a:lnTo>
                <a:lnTo>
                  <a:pt x="890727" y="54559"/>
                </a:lnTo>
                <a:lnTo>
                  <a:pt x="896188" y="54559"/>
                </a:lnTo>
                <a:lnTo>
                  <a:pt x="897648" y="51828"/>
                </a:lnTo>
                <a:lnTo>
                  <a:pt x="897648" y="46380"/>
                </a:lnTo>
                <a:lnTo>
                  <a:pt x="896188" y="45008"/>
                </a:lnTo>
                <a:lnTo>
                  <a:pt x="894918" y="43649"/>
                </a:lnTo>
                <a:lnTo>
                  <a:pt x="892187" y="39535"/>
                </a:lnTo>
                <a:lnTo>
                  <a:pt x="886726" y="38176"/>
                </a:lnTo>
                <a:lnTo>
                  <a:pt x="866140" y="38176"/>
                </a:lnTo>
                <a:lnTo>
                  <a:pt x="859409" y="45008"/>
                </a:lnTo>
                <a:lnTo>
                  <a:pt x="859409" y="62738"/>
                </a:lnTo>
                <a:lnTo>
                  <a:pt x="867600" y="65468"/>
                </a:lnTo>
                <a:lnTo>
                  <a:pt x="879805" y="68199"/>
                </a:lnTo>
                <a:lnTo>
                  <a:pt x="886726" y="69557"/>
                </a:lnTo>
                <a:lnTo>
                  <a:pt x="893457" y="72288"/>
                </a:lnTo>
                <a:lnTo>
                  <a:pt x="893457" y="84556"/>
                </a:lnTo>
                <a:lnTo>
                  <a:pt x="886726" y="87299"/>
                </a:lnTo>
                <a:lnTo>
                  <a:pt x="871613" y="87299"/>
                </a:lnTo>
                <a:lnTo>
                  <a:pt x="867600" y="85915"/>
                </a:lnTo>
                <a:lnTo>
                  <a:pt x="866140" y="84556"/>
                </a:lnTo>
                <a:lnTo>
                  <a:pt x="866140" y="83197"/>
                </a:lnTo>
                <a:lnTo>
                  <a:pt x="867600" y="81826"/>
                </a:lnTo>
                <a:lnTo>
                  <a:pt x="867600" y="77736"/>
                </a:lnTo>
                <a:lnTo>
                  <a:pt x="864870" y="75006"/>
                </a:lnTo>
                <a:lnTo>
                  <a:pt x="859409" y="75006"/>
                </a:lnTo>
                <a:lnTo>
                  <a:pt x="857948" y="77736"/>
                </a:lnTo>
                <a:lnTo>
                  <a:pt x="857948" y="85915"/>
                </a:lnTo>
                <a:lnTo>
                  <a:pt x="860679" y="87299"/>
                </a:lnTo>
                <a:lnTo>
                  <a:pt x="863409" y="91389"/>
                </a:lnTo>
                <a:lnTo>
                  <a:pt x="871613" y="92760"/>
                </a:lnTo>
                <a:lnTo>
                  <a:pt x="878535" y="92760"/>
                </a:lnTo>
                <a:lnTo>
                  <a:pt x="887095" y="91757"/>
                </a:lnTo>
                <a:lnTo>
                  <a:pt x="894029" y="88836"/>
                </a:lnTo>
                <a:lnTo>
                  <a:pt x="895540" y="87299"/>
                </a:lnTo>
                <a:lnTo>
                  <a:pt x="898690" y="84124"/>
                </a:lnTo>
                <a:lnTo>
                  <a:pt x="900379" y="77736"/>
                </a:lnTo>
                <a:close/>
              </a:path>
              <a:path w="1193164" h="93345">
                <a:moveTo>
                  <a:pt x="957745" y="77736"/>
                </a:moveTo>
                <a:lnTo>
                  <a:pt x="955890" y="70967"/>
                </a:lnTo>
                <a:lnTo>
                  <a:pt x="951077" y="66484"/>
                </a:lnTo>
                <a:lnTo>
                  <a:pt x="944460" y="63550"/>
                </a:lnTo>
                <a:lnTo>
                  <a:pt x="937171" y="61379"/>
                </a:lnTo>
                <a:lnTo>
                  <a:pt x="928979" y="58648"/>
                </a:lnTo>
                <a:lnTo>
                  <a:pt x="923505" y="57289"/>
                </a:lnTo>
                <a:lnTo>
                  <a:pt x="923505" y="47739"/>
                </a:lnTo>
                <a:lnTo>
                  <a:pt x="927696" y="43649"/>
                </a:lnTo>
                <a:lnTo>
                  <a:pt x="939901" y="43649"/>
                </a:lnTo>
                <a:lnTo>
                  <a:pt x="944092" y="45008"/>
                </a:lnTo>
                <a:lnTo>
                  <a:pt x="946823" y="46380"/>
                </a:lnTo>
                <a:lnTo>
                  <a:pt x="945362" y="46380"/>
                </a:lnTo>
                <a:lnTo>
                  <a:pt x="945362" y="51828"/>
                </a:lnTo>
                <a:lnTo>
                  <a:pt x="948093" y="54559"/>
                </a:lnTo>
                <a:lnTo>
                  <a:pt x="953566" y="54559"/>
                </a:lnTo>
                <a:lnTo>
                  <a:pt x="955014" y="51828"/>
                </a:lnTo>
                <a:lnTo>
                  <a:pt x="955014" y="49098"/>
                </a:lnTo>
                <a:lnTo>
                  <a:pt x="955014" y="46380"/>
                </a:lnTo>
                <a:lnTo>
                  <a:pt x="953566" y="45008"/>
                </a:lnTo>
                <a:lnTo>
                  <a:pt x="952284" y="43649"/>
                </a:lnTo>
                <a:lnTo>
                  <a:pt x="949553" y="39535"/>
                </a:lnTo>
                <a:lnTo>
                  <a:pt x="944092" y="38176"/>
                </a:lnTo>
                <a:lnTo>
                  <a:pt x="924966" y="38176"/>
                </a:lnTo>
                <a:lnTo>
                  <a:pt x="916774" y="45008"/>
                </a:lnTo>
                <a:lnTo>
                  <a:pt x="916774" y="62738"/>
                </a:lnTo>
                <a:lnTo>
                  <a:pt x="924966" y="65468"/>
                </a:lnTo>
                <a:lnTo>
                  <a:pt x="937171" y="68199"/>
                </a:lnTo>
                <a:lnTo>
                  <a:pt x="945362" y="69557"/>
                </a:lnTo>
                <a:lnTo>
                  <a:pt x="950823" y="72288"/>
                </a:lnTo>
                <a:lnTo>
                  <a:pt x="950823" y="84556"/>
                </a:lnTo>
                <a:lnTo>
                  <a:pt x="944092" y="87299"/>
                </a:lnTo>
                <a:lnTo>
                  <a:pt x="930427" y="87299"/>
                </a:lnTo>
                <a:lnTo>
                  <a:pt x="924966" y="85915"/>
                </a:lnTo>
                <a:lnTo>
                  <a:pt x="923505" y="84556"/>
                </a:lnTo>
                <a:lnTo>
                  <a:pt x="923505" y="83197"/>
                </a:lnTo>
                <a:lnTo>
                  <a:pt x="924966" y="81826"/>
                </a:lnTo>
                <a:lnTo>
                  <a:pt x="924966" y="77736"/>
                </a:lnTo>
                <a:lnTo>
                  <a:pt x="922235" y="75006"/>
                </a:lnTo>
                <a:lnTo>
                  <a:pt x="916774" y="75006"/>
                </a:lnTo>
                <a:lnTo>
                  <a:pt x="915314" y="77736"/>
                </a:lnTo>
                <a:lnTo>
                  <a:pt x="915314" y="85915"/>
                </a:lnTo>
                <a:lnTo>
                  <a:pt x="918044" y="87299"/>
                </a:lnTo>
                <a:lnTo>
                  <a:pt x="920775" y="91389"/>
                </a:lnTo>
                <a:lnTo>
                  <a:pt x="928979" y="92760"/>
                </a:lnTo>
                <a:lnTo>
                  <a:pt x="935901" y="92760"/>
                </a:lnTo>
                <a:lnTo>
                  <a:pt x="944460" y="91757"/>
                </a:lnTo>
                <a:lnTo>
                  <a:pt x="951395" y="88836"/>
                </a:lnTo>
                <a:lnTo>
                  <a:pt x="956056" y="84124"/>
                </a:lnTo>
                <a:lnTo>
                  <a:pt x="957745" y="77736"/>
                </a:lnTo>
                <a:close/>
              </a:path>
              <a:path w="1193164" h="93345">
                <a:moveTo>
                  <a:pt x="989076" y="13639"/>
                </a:moveTo>
                <a:lnTo>
                  <a:pt x="986345" y="10909"/>
                </a:lnTo>
                <a:lnTo>
                  <a:pt x="979601" y="10909"/>
                </a:lnTo>
                <a:lnTo>
                  <a:pt x="976871" y="13639"/>
                </a:lnTo>
                <a:lnTo>
                  <a:pt x="976871" y="20447"/>
                </a:lnTo>
                <a:lnTo>
                  <a:pt x="979601" y="23177"/>
                </a:lnTo>
                <a:lnTo>
                  <a:pt x="986345" y="23177"/>
                </a:lnTo>
                <a:lnTo>
                  <a:pt x="989076" y="20447"/>
                </a:lnTo>
                <a:lnTo>
                  <a:pt x="989076" y="13639"/>
                </a:lnTo>
                <a:close/>
              </a:path>
              <a:path w="1193164" h="93345">
                <a:moveTo>
                  <a:pt x="997267" y="85915"/>
                </a:moveTo>
                <a:lnTo>
                  <a:pt x="987793" y="85915"/>
                </a:lnTo>
                <a:lnTo>
                  <a:pt x="987793" y="39535"/>
                </a:lnTo>
                <a:lnTo>
                  <a:pt x="971410" y="39535"/>
                </a:lnTo>
                <a:lnTo>
                  <a:pt x="971410" y="45008"/>
                </a:lnTo>
                <a:lnTo>
                  <a:pt x="980884" y="45008"/>
                </a:lnTo>
                <a:lnTo>
                  <a:pt x="980884" y="85915"/>
                </a:lnTo>
                <a:lnTo>
                  <a:pt x="971410" y="85915"/>
                </a:lnTo>
                <a:lnTo>
                  <a:pt x="971410" y="92760"/>
                </a:lnTo>
                <a:lnTo>
                  <a:pt x="997267" y="92760"/>
                </a:lnTo>
                <a:lnTo>
                  <a:pt x="997267" y="85915"/>
                </a:lnTo>
                <a:close/>
              </a:path>
              <a:path w="1193164" h="93345">
                <a:moveTo>
                  <a:pt x="1062824" y="65468"/>
                </a:moveTo>
                <a:lnTo>
                  <a:pt x="1060869" y="54876"/>
                </a:lnTo>
                <a:lnTo>
                  <a:pt x="1056093" y="47421"/>
                </a:lnTo>
                <a:lnTo>
                  <a:pt x="1056093" y="65468"/>
                </a:lnTo>
                <a:lnTo>
                  <a:pt x="1054620" y="74053"/>
                </a:lnTo>
                <a:lnTo>
                  <a:pt x="1050442" y="80987"/>
                </a:lnTo>
                <a:lnTo>
                  <a:pt x="1043952" y="85610"/>
                </a:lnTo>
                <a:lnTo>
                  <a:pt x="1035507" y="87299"/>
                </a:lnTo>
                <a:lnTo>
                  <a:pt x="1027176" y="85610"/>
                </a:lnTo>
                <a:lnTo>
                  <a:pt x="1020737" y="80987"/>
                </a:lnTo>
                <a:lnTo>
                  <a:pt x="1016584" y="74053"/>
                </a:lnTo>
                <a:lnTo>
                  <a:pt x="1015111" y="65468"/>
                </a:lnTo>
                <a:lnTo>
                  <a:pt x="1016584" y="56883"/>
                </a:lnTo>
                <a:lnTo>
                  <a:pt x="1020737" y="49961"/>
                </a:lnTo>
                <a:lnTo>
                  <a:pt x="1027176" y="45339"/>
                </a:lnTo>
                <a:lnTo>
                  <a:pt x="1035507" y="43649"/>
                </a:lnTo>
                <a:lnTo>
                  <a:pt x="1043952" y="45339"/>
                </a:lnTo>
                <a:lnTo>
                  <a:pt x="1050442" y="49961"/>
                </a:lnTo>
                <a:lnTo>
                  <a:pt x="1054620" y="56883"/>
                </a:lnTo>
                <a:lnTo>
                  <a:pt x="1056093" y="65468"/>
                </a:lnTo>
                <a:lnTo>
                  <a:pt x="1056093" y="47421"/>
                </a:lnTo>
                <a:lnTo>
                  <a:pt x="1055319" y="46202"/>
                </a:lnTo>
                <a:lnTo>
                  <a:pt x="1051572" y="43649"/>
                </a:lnTo>
                <a:lnTo>
                  <a:pt x="1046695" y="40335"/>
                </a:lnTo>
                <a:lnTo>
                  <a:pt x="1035507" y="38176"/>
                </a:lnTo>
                <a:lnTo>
                  <a:pt x="1024331" y="40335"/>
                </a:lnTo>
                <a:lnTo>
                  <a:pt x="1015707" y="46202"/>
                </a:lnTo>
                <a:lnTo>
                  <a:pt x="1010158" y="54876"/>
                </a:lnTo>
                <a:lnTo>
                  <a:pt x="1008202" y="65468"/>
                </a:lnTo>
                <a:lnTo>
                  <a:pt x="1010158" y="76060"/>
                </a:lnTo>
                <a:lnTo>
                  <a:pt x="1015707" y="84734"/>
                </a:lnTo>
                <a:lnTo>
                  <a:pt x="1024331" y="90601"/>
                </a:lnTo>
                <a:lnTo>
                  <a:pt x="1035507" y="92760"/>
                </a:lnTo>
                <a:lnTo>
                  <a:pt x="1046695" y="90601"/>
                </a:lnTo>
                <a:lnTo>
                  <a:pt x="1051547" y="87299"/>
                </a:lnTo>
                <a:lnTo>
                  <a:pt x="1055319" y="84734"/>
                </a:lnTo>
                <a:lnTo>
                  <a:pt x="1060869" y="76060"/>
                </a:lnTo>
                <a:lnTo>
                  <a:pt x="1062824" y="65468"/>
                </a:lnTo>
                <a:close/>
              </a:path>
              <a:path w="1193164" h="93345">
                <a:moveTo>
                  <a:pt x="1136586" y="85915"/>
                </a:moveTo>
                <a:lnTo>
                  <a:pt x="1128395" y="85915"/>
                </a:lnTo>
                <a:lnTo>
                  <a:pt x="1128395" y="51828"/>
                </a:lnTo>
                <a:lnTo>
                  <a:pt x="1127112" y="47739"/>
                </a:lnTo>
                <a:lnTo>
                  <a:pt x="1125664" y="45008"/>
                </a:lnTo>
                <a:lnTo>
                  <a:pt x="1122934" y="40906"/>
                </a:lnTo>
                <a:lnTo>
                  <a:pt x="1118920" y="38176"/>
                </a:lnTo>
                <a:lnTo>
                  <a:pt x="1103807" y="38176"/>
                </a:lnTo>
                <a:lnTo>
                  <a:pt x="1095616" y="43649"/>
                </a:lnTo>
                <a:lnTo>
                  <a:pt x="1090142" y="49098"/>
                </a:lnTo>
                <a:lnTo>
                  <a:pt x="1090142" y="39535"/>
                </a:lnTo>
                <a:lnTo>
                  <a:pt x="1075220" y="39535"/>
                </a:lnTo>
                <a:lnTo>
                  <a:pt x="1075220" y="45008"/>
                </a:lnTo>
                <a:lnTo>
                  <a:pt x="1084681" y="45008"/>
                </a:lnTo>
                <a:lnTo>
                  <a:pt x="1084681" y="85915"/>
                </a:lnTo>
                <a:lnTo>
                  <a:pt x="1075220" y="85915"/>
                </a:lnTo>
                <a:lnTo>
                  <a:pt x="1075220" y="92760"/>
                </a:lnTo>
                <a:lnTo>
                  <a:pt x="1099794" y="92760"/>
                </a:lnTo>
                <a:lnTo>
                  <a:pt x="1099794" y="85915"/>
                </a:lnTo>
                <a:lnTo>
                  <a:pt x="1090142" y="85915"/>
                </a:lnTo>
                <a:lnTo>
                  <a:pt x="1090142" y="54559"/>
                </a:lnTo>
                <a:lnTo>
                  <a:pt x="1095616" y="49098"/>
                </a:lnTo>
                <a:lnTo>
                  <a:pt x="1102537" y="43649"/>
                </a:lnTo>
                <a:lnTo>
                  <a:pt x="1114729" y="43649"/>
                </a:lnTo>
                <a:lnTo>
                  <a:pt x="1118920" y="45008"/>
                </a:lnTo>
                <a:lnTo>
                  <a:pt x="1120203" y="49098"/>
                </a:lnTo>
                <a:lnTo>
                  <a:pt x="1121651" y="51828"/>
                </a:lnTo>
                <a:lnTo>
                  <a:pt x="1121651" y="85915"/>
                </a:lnTo>
                <a:lnTo>
                  <a:pt x="1111999" y="85915"/>
                </a:lnTo>
                <a:lnTo>
                  <a:pt x="1111999" y="92760"/>
                </a:lnTo>
                <a:lnTo>
                  <a:pt x="1136586" y="92760"/>
                </a:lnTo>
                <a:lnTo>
                  <a:pt x="1136586" y="85915"/>
                </a:lnTo>
                <a:close/>
              </a:path>
              <a:path w="1193164" h="93345">
                <a:moveTo>
                  <a:pt x="1192682" y="66827"/>
                </a:moveTo>
                <a:lnTo>
                  <a:pt x="1163904" y="58648"/>
                </a:lnTo>
                <a:lnTo>
                  <a:pt x="1158443" y="57289"/>
                </a:lnTo>
                <a:lnTo>
                  <a:pt x="1158443" y="47739"/>
                </a:lnTo>
                <a:lnTo>
                  <a:pt x="1162634" y="43649"/>
                </a:lnTo>
                <a:lnTo>
                  <a:pt x="1176286" y="43649"/>
                </a:lnTo>
                <a:lnTo>
                  <a:pt x="1181747" y="46380"/>
                </a:lnTo>
                <a:lnTo>
                  <a:pt x="1180299" y="46380"/>
                </a:lnTo>
                <a:lnTo>
                  <a:pt x="1180299" y="51828"/>
                </a:lnTo>
                <a:lnTo>
                  <a:pt x="1183030" y="54559"/>
                </a:lnTo>
                <a:lnTo>
                  <a:pt x="1188491" y="54559"/>
                </a:lnTo>
                <a:lnTo>
                  <a:pt x="1189951" y="51828"/>
                </a:lnTo>
                <a:lnTo>
                  <a:pt x="1189951" y="49098"/>
                </a:lnTo>
                <a:lnTo>
                  <a:pt x="1189951" y="45008"/>
                </a:lnTo>
                <a:lnTo>
                  <a:pt x="1187221" y="43649"/>
                </a:lnTo>
                <a:lnTo>
                  <a:pt x="1184478" y="39535"/>
                </a:lnTo>
                <a:lnTo>
                  <a:pt x="1179017" y="38176"/>
                </a:lnTo>
                <a:lnTo>
                  <a:pt x="1159903" y="38176"/>
                </a:lnTo>
                <a:lnTo>
                  <a:pt x="1151699" y="45008"/>
                </a:lnTo>
                <a:lnTo>
                  <a:pt x="1151699" y="53200"/>
                </a:lnTo>
                <a:lnTo>
                  <a:pt x="1153375" y="59182"/>
                </a:lnTo>
                <a:lnTo>
                  <a:pt x="1157986" y="63246"/>
                </a:lnTo>
                <a:lnTo>
                  <a:pt x="1164920" y="66040"/>
                </a:lnTo>
                <a:lnTo>
                  <a:pt x="1173556" y="68199"/>
                </a:lnTo>
                <a:lnTo>
                  <a:pt x="1180299" y="69557"/>
                </a:lnTo>
                <a:lnTo>
                  <a:pt x="1185760" y="72288"/>
                </a:lnTo>
                <a:lnTo>
                  <a:pt x="1185760" y="84556"/>
                </a:lnTo>
                <a:lnTo>
                  <a:pt x="1180299" y="87299"/>
                </a:lnTo>
                <a:lnTo>
                  <a:pt x="1165364" y="87299"/>
                </a:lnTo>
                <a:lnTo>
                  <a:pt x="1159903" y="85915"/>
                </a:lnTo>
                <a:lnTo>
                  <a:pt x="1158443" y="84556"/>
                </a:lnTo>
                <a:lnTo>
                  <a:pt x="1159903" y="83197"/>
                </a:lnTo>
                <a:lnTo>
                  <a:pt x="1159903" y="77736"/>
                </a:lnTo>
                <a:lnTo>
                  <a:pt x="1158443" y="75006"/>
                </a:lnTo>
                <a:lnTo>
                  <a:pt x="1151699" y="75006"/>
                </a:lnTo>
                <a:lnTo>
                  <a:pt x="1150251" y="77736"/>
                </a:lnTo>
                <a:lnTo>
                  <a:pt x="1150251" y="83197"/>
                </a:lnTo>
                <a:lnTo>
                  <a:pt x="1151699" y="85915"/>
                </a:lnTo>
                <a:lnTo>
                  <a:pt x="1152982" y="87299"/>
                </a:lnTo>
                <a:lnTo>
                  <a:pt x="1157160" y="91389"/>
                </a:lnTo>
                <a:lnTo>
                  <a:pt x="1163904" y="92760"/>
                </a:lnTo>
                <a:lnTo>
                  <a:pt x="1172095" y="92760"/>
                </a:lnTo>
                <a:lnTo>
                  <a:pt x="1179931" y="91757"/>
                </a:lnTo>
                <a:lnTo>
                  <a:pt x="1186484" y="88836"/>
                </a:lnTo>
                <a:lnTo>
                  <a:pt x="1191006" y="84124"/>
                </a:lnTo>
                <a:lnTo>
                  <a:pt x="1192682" y="77736"/>
                </a:lnTo>
                <a:lnTo>
                  <a:pt x="1192682" y="66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53693" y="5662861"/>
            <a:ext cx="1560006" cy="124123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1593707" y="1619724"/>
            <a:ext cx="6046470" cy="1696085"/>
            <a:chOff x="1593707" y="1619724"/>
            <a:chExt cx="6046470" cy="1696085"/>
          </a:xfrm>
        </p:grpSpPr>
        <p:sp>
          <p:nvSpPr>
            <p:cNvPr id="35" name="object 35" descr=""/>
            <p:cNvSpPr/>
            <p:nvPr/>
          </p:nvSpPr>
          <p:spPr>
            <a:xfrm>
              <a:off x="2340948" y="2558213"/>
              <a:ext cx="5299075" cy="757555"/>
            </a:xfrm>
            <a:custGeom>
              <a:avLst/>
              <a:gdLst/>
              <a:ahLst/>
              <a:cxnLst/>
              <a:rect l="l" t="t" r="r" b="b"/>
              <a:pathLst>
                <a:path w="5299075" h="757554">
                  <a:moveTo>
                    <a:pt x="0" y="0"/>
                  </a:moveTo>
                  <a:lnTo>
                    <a:pt x="756837" y="24543"/>
                  </a:lnTo>
                  <a:lnTo>
                    <a:pt x="1513530" y="174534"/>
                  </a:lnTo>
                  <a:lnTo>
                    <a:pt x="2270404" y="350524"/>
                  </a:lnTo>
                  <a:lnTo>
                    <a:pt x="3028553" y="503242"/>
                  </a:lnTo>
                  <a:lnTo>
                    <a:pt x="3785428" y="609781"/>
                  </a:lnTo>
                  <a:lnTo>
                    <a:pt x="5298994" y="757044"/>
                  </a:lnTo>
                  <a:lnTo>
                    <a:pt x="5298994" y="375068"/>
                  </a:lnTo>
                  <a:lnTo>
                    <a:pt x="3785428" y="239985"/>
                  </a:lnTo>
                  <a:lnTo>
                    <a:pt x="2270404" y="118720"/>
                  </a:lnTo>
                  <a:lnTo>
                    <a:pt x="1513530" y="50542"/>
                  </a:lnTo>
                  <a:lnTo>
                    <a:pt x="756837" y="5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C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93707" y="2515852"/>
              <a:ext cx="6046470" cy="417830"/>
            </a:xfrm>
            <a:custGeom>
              <a:avLst/>
              <a:gdLst/>
              <a:ahLst/>
              <a:cxnLst/>
              <a:rect l="l" t="t" r="r" b="b"/>
              <a:pathLst>
                <a:path w="6046470" h="417830">
                  <a:moveTo>
                    <a:pt x="1504078" y="0"/>
                  </a:moveTo>
                  <a:lnTo>
                    <a:pt x="747240" y="15089"/>
                  </a:lnTo>
                  <a:lnTo>
                    <a:pt x="0" y="174716"/>
                  </a:lnTo>
                  <a:lnTo>
                    <a:pt x="0" y="175989"/>
                  </a:lnTo>
                  <a:lnTo>
                    <a:pt x="747240" y="42361"/>
                  </a:lnTo>
                  <a:lnTo>
                    <a:pt x="1504078" y="47815"/>
                  </a:lnTo>
                  <a:lnTo>
                    <a:pt x="2260770" y="92903"/>
                  </a:lnTo>
                  <a:lnTo>
                    <a:pt x="3017644" y="161081"/>
                  </a:lnTo>
                  <a:lnTo>
                    <a:pt x="3775794" y="223804"/>
                  </a:lnTo>
                  <a:lnTo>
                    <a:pt x="4532668" y="281073"/>
                  </a:lnTo>
                  <a:lnTo>
                    <a:pt x="6046235" y="417429"/>
                  </a:lnTo>
                  <a:lnTo>
                    <a:pt x="6046235" y="255075"/>
                  </a:lnTo>
                  <a:lnTo>
                    <a:pt x="4532668" y="154172"/>
                  </a:lnTo>
                  <a:lnTo>
                    <a:pt x="3775794" y="113265"/>
                  </a:lnTo>
                  <a:lnTo>
                    <a:pt x="3017644" y="73631"/>
                  </a:lnTo>
                  <a:lnTo>
                    <a:pt x="2260770" y="28725"/>
                  </a:lnTo>
                  <a:lnTo>
                    <a:pt x="1504078" y="0"/>
                  </a:lnTo>
                  <a:close/>
                </a:path>
              </a:pathLst>
            </a:custGeom>
            <a:solidFill>
              <a:srgbClr val="89D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93707" y="2485854"/>
              <a:ext cx="6046470" cy="285115"/>
            </a:xfrm>
            <a:custGeom>
              <a:avLst/>
              <a:gdLst/>
              <a:ahLst/>
              <a:cxnLst/>
              <a:rect l="l" t="t" r="r" b="b"/>
              <a:pathLst>
                <a:path w="6046470" h="285114">
                  <a:moveTo>
                    <a:pt x="5057308" y="29998"/>
                  </a:moveTo>
                  <a:lnTo>
                    <a:pt x="1504078" y="29998"/>
                  </a:lnTo>
                  <a:lnTo>
                    <a:pt x="2260770" y="58723"/>
                  </a:lnTo>
                  <a:lnTo>
                    <a:pt x="4532668" y="184170"/>
                  </a:lnTo>
                  <a:lnTo>
                    <a:pt x="6046235" y="285073"/>
                  </a:lnTo>
                  <a:lnTo>
                    <a:pt x="6046235" y="55996"/>
                  </a:lnTo>
                  <a:lnTo>
                    <a:pt x="5289360" y="34179"/>
                  </a:lnTo>
                  <a:lnTo>
                    <a:pt x="5057308" y="29998"/>
                  </a:lnTo>
                  <a:close/>
                </a:path>
                <a:path w="6046470" h="285114">
                  <a:moveTo>
                    <a:pt x="1504078" y="0"/>
                  </a:moveTo>
                  <a:lnTo>
                    <a:pt x="747240" y="31452"/>
                  </a:lnTo>
                  <a:lnTo>
                    <a:pt x="0" y="204714"/>
                  </a:lnTo>
                  <a:lnTo>
                    <a:pt x="747240" y="45088"/>
                  </a:lnTo>
                  <a:lnTo>
                    <a:pt x="1504078" y="29998"/>
                  </a:lnTo>
                  <a:lnTo>
                    <a:pt x="5057308" y="29998"/>
                  </a:lnTo>
                  <a:lnTo>
                    <a:pt x="3775794" y="13635"/>
                  </a:lnTo>
                  <a:lnTo>
                    <a:pt x="3017644" y="13635"/>
                  </a:lnTo>
                  <a:lnTo>
                    <a:pt x="2260770" y="1454"/>
                  </a:lnTo>
                  <a:lnTo>
                    <a:pt x="1504078" y="0"/>
                  </a:lnTo>
                  <a:close/>
                </a:path>
              </a:pathLst>
            </a:custGeom>
            <a:solidFill>
              <a:srgbClr val="1CB4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93707" y="2414949"/>
              <a:ext cx="6046470" cy="276225"/>
            </a:xfrm>
            <a:custGeom>
              <a:avLst/>
              <a:gdLst/>
              <a:ahLst/>
              <a:cxnLst/>
              <a:rect l="l" t="t" r="r" b="b"/>
              <a:pathLst>
                <a:path w="6046470" h="276225">
                  <a:moveTo>
                    <a:pt x="4540863" y="0"/>
                  </a:moveTo>
                  <a:lnTo>
                    <a:pt x="4532668" y="0"/>
                  </a:lnTo>
                  <a:lnTo>
                    <a:pt x="3775794" y="4181"/>
                  </a:lnTo>
                  <a:lnTo>
                    <a:pt x="3017644" y="17817"/>
                  </a:lnTo>
                  <a:lnTo>
                    <a:pt x="2260770" y="21816"/>
                  </a:lnTo>
                  <a:lnTo>
                    <a:pt x="1504078" y="38179"/>
                  </a:lnTo>
                  <a:lnTo>
                    <a:pt x="747240" y="84540"/>
                  </a:lnTo>
                  <a:lnTo>
                    <a:pt x="0" y="275619"/>
                  </a:lnTo>
                  <a:lnTo>
                    <a:pt x="747240" y="102357"/>
                  </a:lnTo>
                  <a:lnTo>
                    <a:pt x="1504078" y="70904"/>
                  </a:lnTo>
                  <a:lnTo>
                    <a:pt x="6046235" y="70904"/>
                  </a:lnTo>
                  <a:lnTo>
                    <a:pt x="6046235" y="19089"/>
                  </a:lnTo>
                  <a:lnTo>
                    <a:pt x="5289360" y="4181"/>
                  </a:lnTo>
                  <a:lnTo>
                    <a:pt x="4540863" y="0"/>
                  </a:lnTo>
                  <a:close/>
                </a:path>
                <a:path w="6046470" h="276225">
                  <a:moveTo>
                    <a:pt x="6046235" y="70904"/>
                  </a:moveTo>
                  <a:lnTo>
                    <a:pt x="1504078" y="70904"/>
                  </a:lnTo>
                  <a:lnTo>
                    <a:pt x="1882515" y="72359"/>
                  </a:lnTo>
                  <a:lnTo>
                    <a:pt x="2260770" y="72359"/>
                  </a:lnTo>
                  <a:lnTo>
                    <a:pt x="3017644" y="84540"/>
                  </a:lnTo>
                  <a:lnTo>
                    <a:pt x="3775794" y="84540"/>
                  </a:lnTo>
                  <a:lnTo>
                    <a:pt x="5289360" y="105084"/>
                  </a:lnTo>
                  <a:lnTo>
                    <a:pt x="6046235" y="126901"/>
                  </a:lnTo>
                  <a:lnTo>
                    <a:pt x="6046235" y="70904"/>
                  </a:lnTo>
                  <a:close/>
                </a:path>
              </a:pathLst>
            </a:custGeom>
            <a:solidFill>
              <a:srgbClr val="A7DC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340948" y="2342590"/>
              <a:ext cx="5299075" cy="157480"/>
            </a:xfrm>
            <a:custGeom>
              <a:avLst/>
              <a:gdLst/>
              <a:ahLst/>
              <a:cxnLst/>
              <a:rect l="l" t="t" r="r" b="b"/>
              <a:pathLst>
                <a:path w="5299075" h="157480">
                  <a:moveTo>
                    <a:pt x="5298994" y="0"/>
                  </a:moveTo>
                  <a:lnTo>
                    <a:pt x="3785428" y="15089"/>
                  </a:lnTo>
                  <a:lnTo>
                    <a:pt x="3028553" y="34179"/>
                  </a:lnTo>
                  <a:lnTo>
                    <a:pt x="2270404" y="64177"/>
                  </a:lnTo>
                  <a:lnTo>
                    <a:pt x="756837" y="106538"/>
                  </a:lnTo>
                  <a:lnTo>
                    <a:pt x="0" y="156899"/>
                  </a:lnTo>
                  <a:lnTo>
                    <a:pt x="756837" y="110538"/>
                  </a:lnTo>
                  <a:lnTo>
                    <a:pt x="1513530" y="94176"/>
                  </a:lnTo>
                  <a:lnTo>
                    <a:pt x="2270404" y="90176"/>
                  </a:lnTo>
                  <a:lnTo>
                    <a:pt x="3028553" y="76540"/>
                  </a:lnTo>
                  <a:lnTo>
                    <a:pt x="5298994" y="72359"/>
                  </a:lnTo>
                  <a:lnTo>
                    <a:pt x="5298994" y="0"/>
                  </a:lnTo>
                  <a:close/>
                </a:path>
                <a:path w="5299075" h="157480">
                  <a:moveTo>
                    <a:pt x="5298994" y="72359"/>
                  </a:moveTo>
                  <a:lnTo>
                    <a:pt x="3793623" y="72359"/>
                  </a:lnTo>
                  <a:lnTo>
                    <a:pt x="4542120" y="76540"/>
                  </a:lnTo>
                  <a:lnTo>
                    <a:pt x="5298994" y="91448"/>
                  </a:lnTo>
                  <a:lnTo>
                    <a:pt x="5298994" y="72359"/>
                  </a:lnTo>
                  <a:close/>
                </a:path>
              </a:pathLst>
            </a:custGeom>
            <a:solidFill>
              <a:srgbClr val="C4E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593707" y="2563667"/>
              <a:ext cx="499109" cy="127000"/>
            </a:xfrm>
            <a:custGeom>
              <a:avLst/>
              <a:gdLst/>
              <a:ahLst/>
              <a:cxnLst/>
              <a:rect l="l" t="t" r="r" b="b"/>
              <a:pathLst>
                <a:path w="499110" h="127000">
                  <a:moveTo>
                    <a:pt x="498615" y="0"/>
                  </a:moveTo>
                  <a:lnTo>
                    <a:pt x="5463" y="125446"/>
                  </a:lnTo>
                  <a:lnTo>
                    <a:pt x="0" y="126901"/>
                  </a:lnTo>
                  <a:lnTo>
                    <a:pt x="498615" y="0"/>
                  </a:lnTo>
                  <a:close/>
                </a:path>
              </a:pathLst>
            </a:custGeom>
            <a:solidFill>
              <a:srgbClr val="90D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593707" y="1619724"/>
              <a:ext cx="6046470" cy="1071245"/>
            </a:xfrm>
            <a:custGeom>
              <a:avLst/>
              <a:gdLst/>
              <a:ahLst/>
              <a:cxnLst/>
              <a:rect l="l" t="t" r="r" b="b"/>
              <a:pathLst>
                <a:path w="6046470" h="1071245">
                  <a:moveTo>
                    <a:pt x="6046235" y="0"/>
                  </a:moveTo>
                  <a:lnTo>
                    <a:pt x="5289360" y="111811"/>
                  </a:lnTo>
                  <a:lnTo>
                    <a:pt x="3017644" y="514150"/>
                  </a:lnTo>
                  <a:lnTo>
                    <a:pt x="1504078" y="706502"/>
                  </a:lnTo>
                  <a:lnTo>
                    <a:pt x="747240" y="833403"/>
                  </a:lnTo>
                  <a:lnTo>
                    <a:pt x="0" y="1069389"/>
                  </a:lnTo>
                  <a:lnTo>
                    <a:pt x="0" y="1070844"/>
                  </a:lnTo>
                  <a:lnTo>
                    <a:pt x="747240" y="879764"/>
                  </a:lnTo>
                  <a:lnTo>
                    <a:pt x="1504078" y="829404"/>
                  </a:lnTo>
                  <a:lnTo>
                    <a:pt x="3017644" y="787043"/>
                  </a:lnTo>
                  <a:lnTo>
                    <a:pt x="3775794" y="757044"/>
                  </a:lnTo>
                  <a:lnTo>
                    <a:pt x="4532668" y="737955"/>
                  </a:lnTo>
                  <a:lnTo>
                    <a:pt x="5289360" y="725592"/>
                  </a:lnTo>
                  <a:lnTo>
                    <a:pt x="6046235" y="722865"/>
                  </a:lnTo>
                  <a:lnTo>
                    <a:pt x="6046235" y="0"/>
                  </a:lnTo>
                  <a:close/>
                </a:path>
              </a:pathLst>
            </a:custGeom>
            <a:solidFill>
              <a:srgbClr val="B4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504813" y="2342590"/>
              <a:ext cx="1135380" cy="10160"/>
            </a:xfrm>
            <a:custGeom>
              <a:avLst/>
              <a:gdLst/>
              <a:ahLst/>
              <a:cxnLst/>
              <a:rect l="l" t="t" r="r" b="b"/>
              <a:pathLst>
                <a:path w="1135379" h="10160">
                  <a:moveTo>
                    <a:pt x="1135129" y="0"/>
                  </a:moveTo>
                  <a:lnTo>
                    <a:pt x="378255" y="2727"/>
                  </a:lnTo>
                  <a:lnTo>
                    <a:pt x="0" y="9635"/>
                  </a:lnTo>
                  <a:lnTo>
                    <a:pt x="1135129" y="0"/>
                  </a:lnTo>
                  <a:close/>
                </a:path>
              </a:pathLst>
            </a:custGeom>
            <a:solidFill>
              <a:srgbClr val="8FA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611464" y="1955340"/>
              <a:ext cx="5993130" cy="0"/>
            </a:xfrm>
            <a:custGeom>
              <a:avLst/>
              <a:gdLst/>
              <a:ahLst/>
              <a:cxnLst/>
              <a:rect l="l" t="t" r="r" b="b"/>
              <a:pathLst>
                <a:path w="5993130" h="0">
                  <a:moveTo>
                    <a:pt x="0" y="0"/>
                  </a:moveTo>
                  <a:lnTo>
                    <a:pt x="5992966" y="0"/>
                  </a:lnTo>
                </a:path>
              </a:pathLst>
            </a:custGeom>
            <a:ln w="40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599171" y="1955340"/>
              <a:ext cx="6024880" cy="0"/>
            </a:xfrm>
            <a:custGeom>
              <a:avLst/>
              <a:gdLst/>
              <a:ahLst/>
              <a:cxnLst/>
              <a:rect l="l" t="t" r="r" b="b"/>
              <a:pathLst>
                <a:path w="602488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 w="6024880" h="0">
                  <a:moveTo>
                    <a:pt x="6024381" y="0"/>
                  </a:moveTo>
                  <a:lnTo>
                    <a:pt x="6024381" y="0"/>
                  </a:lnTo>
                  <a:lnTo>
                    <a:pt x="6024381" y="0"/>
                  </a:lnTo>
                  <a:close/>
                </a:path>
              </a:pathLst>
            </a:custGeom>
            <a:ln w="4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611464" y="2353498"/>
              <a:ext cx="5993130" cy="0"/>
            </a:xfrm>
            <a:custGeom>
              <a:avLst/>
              <a:gdLst/>
              <a:ahLst/>
              <a:cxnLst/>
              <a:rect l="l" t="t" r="r" b="b"/>
              <a:pathLst>
                <a:path w="5993130" h="0">
                  <a:moveTo>
                    <a:pt x="0" y="0"/>
                  </a:moveTo>
                  <a:lnTo>
                    <a:pt x="5992966" y="0"/>
                  </a:lnTo>
                </a:path>
              </a:pathLst>
            </a:custGeom>
            <a:ln w="40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599171" y="2353498"/>
              <a:ext cx="6024880" cy="0"/>
            </a:xfrm>
            <a:custGeom>
              <a:avLst/>
              <a:gdLst/>
              <a:ahLst/>
              <a:cxnLst/>
              <a:rect l="l" t="t" r="r" b="b"/>
              <a:pathLst>
                <a:path w="602488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 w="6024880" h="0">
                  <a:moveTo>
                    <a:pt x="6024381" y="0"/>
                  </a:moveTo>
                  <a:lnTo>
                    <a:pt x="6024381" y="0"/>
                  </a:lnTo>
                  <a:lnTo>
                    <a:pt x="6024381" y="0"/>
                  </a:lnTo>
                  <a:close/>
                </a:path>
              </a:pathLst>
            </a:custGeom>
            <a:ln w="4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611464" y="2753292"/>
              <a:ext cx="5993130" cy="0"/>
            </a:xfrm>
            <a:custGeom>
              <a:avLst/>
              <a:gdLst/>
              <a:ahLst/>
              <a:cxnLst/>
              <a:rect l="l" t="t" r="r" b="b"/>
              <a:pathLst>
                <a:path w="5993130" h="0">
                  <a:moveTo>
                    <a:pt x="0" y="0"/>
                  </a:moveTo>
                  <a:lnTo>
                    <a:pt x="5992966" y="0"/>
                  </a:lnTo>
                </a:path>
              </a:pathLst>
            </a:custGeom>
            <a:ln w="40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599171" y="2753292"/>
              <a:ext cx="6024880" cy="0"/>
            </a:xfrm>
            <a:custGeom>
              <a:avLst/>
              <a:gdLst/>
              <a:ahLst/>
              <a:cxnLst/>
              <a:rect l="l" t="t" r="r" b="b"/>
              <a:pathLst>
                <a:path w="602488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 w="6024880" h="0">
                  <a:moveTo>
                    <a:pt x="6024381" y="0"/>
                  </a:moveTo>
                  <a:lnTo>
                    <a:pt x="6024381" y="0"/>
                  </a:lnTo>
                  <a:lnTo>
                    <a:pt x="6024381" y="0"/>
                  </a:lnTo>
                  <a:close/>
                </a:path>
              </a:pathLst>
            </a:custGeom>
            <a:ln w="4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611464" y="3152904"/>
              <a:ext cx="5993130" cy="0"/>
            </a:xfrm>
            <a:custGeom>
              <a:avLst/>
              <a:gdLst/>
              <a:ahLst/>
              <a:cxnLst/>
              <a:rect l="l" t="t" r="r" b="b"/>
              <a:pathLst>
                <a:path w="5993130" h="0">
                  <a:moveTo>
                    <a:pt x="0" y="0"/>
                  </a:moveTo>
                  <a:lnTo>
                    <a:pt x="5992966" y="0"/>
                  </a:lnTo>
                </a:path>
              </a:pathLst>
            </a:custGeom>
            <a:ln w="40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599171" y="3152904"/>
              <a:ext cx="6024880" cy="0"/>
            </a:xfrm>
            <a:custGeom>
              <a:avLst/>
              <a:gdLst/>
              <a:ahLst/>
              <a:cxnLst/>
              <a:rect l="l" t="t" r="r" b="b"/>
              <a:pathLst>
                <a:path w="602488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 w="6024880" h="0">
                  <a:moveTo>
                    <a:pt x="6024381" y="0"/>
                  </a:moveTo>
                  <a:lnTo>
                    <a:pt x="6024381" y="0"/>
                  </a:lnTo>
                  <a:lnTo>
                    <a:pt x="6024381" y="0"/>
                  </a:lnTo>
                  <a:close/>
                </a:path>
              </a:pathLst>
            </a:custGeom>
            <a:ln w="4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959727" y="2604579"/>
              <a:ext cx="509905" cy="62865"/>
            </a:xfrm>
            <a:custGeom>
              <a:avLst/>
              <a:gdLst/>
              <a:ahLst/>
              <a:cxnLst/>
              <a:rect l="l" t="t" r="r" b="b"/>
              <a:pathLst>
                <a:path w="509904" h="62864">
                  <a:moveTo>
                    <a:pt x="43713" y="0"/>
                  </a:moveTo>
                  <a:lnTo>
                    <a:pt x="0" y="0"/>
                  </a:lnTo>
                  <a:lnTo>
                    <a:pt x="0" y="10909"/>
                  </a:lnTo>
                  <a:lnTo>
                    <a:pt x="16395" y="10909"/>
                  </a:lnTo>
                  <a:lnTo>
                    <a:pt x="16395" y="61455"/>
                  </a:lnTo>
                  <a:lnTo>
                    <a:pt x="27317" y="61455"/>
                  </a:lnTo>
                  <a:lnTo>
                    <a:pt x="27317" y="10909"/>
                  </a:lnTo>
                  <a:lnTo>
                    <a:pt x="43713" y="10909"/>
                  </a:lnTo>
                  <a:lnTo>
                    <a:pt x="43713" y="0"/>
                  </a:lnTo>
                  <a:close/>
                </a:path>
                <a:path w="509904" h="62864">
                  <a:moveTo>
                    <a:pt x="102349" y="61455"/>
                  </a:moveTo>
                  <a:lnTo>
                    <a:pt x="89458" y="36906"/>
                  </a:lnTo>
                  <a:lnTo>
                    <a:pt x="88696" y="35458"/>
                  </a:lnTo>
                  <a:lnTo>
                    <a:pt x="95618" y="32727"/>
                  </a:lnTo>
                  <a:lnTo>
                    <a:pt x="99618" y="27266"/>
                  </a:lnTo>
                  <a:lnTo>
                    <a:pt x="99618" y="19088"/>
                  </a:lnTo>
                  <a:lnTo>
                    <a:pt x="98374" y="12115"/>
                  </a:lnTo>
                  <a:lnTo>
                    <a:pt x="97650" y="10909"/>
                  </a:lnTo>
                  <a:lnTo>
                    <a:pt x="94703" y="6007"/>
                  </a:lnTo>
                  <a:lnTo>
                    <a:pt x="88709" y="1651"/>
                  </a:lnTo>
                  <a:lnTo>
                    <a:pt x="88696" y="15087"/>
                  </a:lnTo>
                  <a:lnTo>
                    <a:pt x="88696" y="24549"/>
                  </a:lnTo>
                  <a:lnTo>
                    <a:pt x="84683" y="27266"/>
                  </a:lnTo>
                  <a:lnTo>
                    <a:pt x="68300" y="27266"/>
                  </a:lnTo>
                  <a:lnTo>
                    <a:pt x="68300" y="10909"/>
                  </a:lnTo>
                  <a:lnTo>
                    <a:pt x="84683" y="10909"/>
                  </a:lnTo>
                  <a:lnTo>
                    <a:pt x="88696" y="15087"/>
                  </a:lnTo>
                  <a:lnTo>
                    <a:pt x="88696" y="1651"/>
                  </a:lnTo>
                  <a:lnTo>
                    <a:pt x="80505" y="0"/>
                  </a:lnTo>
                  <a:lnTo>
                    <a:pt x="55918" y="0"/>
                  </a:lnTo>
                  <a:lnTo>
                    <a:pt x="55918" y="61455"/>
                  </a:lnTo>
                  <a:lnTo>
                    <a:pt x="68300" y="61455"/>
                  </a:lnTo>
                  <a:lnTo>
                    <a:pt x="68300" y="36906"/>
                  </a:lnTo>
                  <a:lnTo>
                    <a:pt x="76492" y="36906"/>
                  </a:lnTo>
                  <a:lnTo>
                    <a:pt x="88696" y="61455"/>
                  </a:lnTo>
                  <a:lnTo>
                    <a:pt x="102349" y="61455"/>
                  </a:lnTo>
                  <a:close/>
                </a:path>
                <a:path w="509904" h="62864">
                  <a:moveTo>
                    <a:pt x="166636" y="61455"/>
                  </a:moveTo>
                  <a:lnTo>
                    <a:pt x="162509" y="50546"/>
                  </a:lnTo>
                  <a:lnTo>
                    <a:pt x="158851" y="40906"/>
                  </a:lnTo>
                  <a:lnTo>
                    <a:pt x="150571" y="19088"/>
                  </a:lnTo>
                  <a:lnTo>
                    <a:pt x="146062" y="7200"/>
                  </a:lnTo>
                  <a:lnTo>
                    <a:pt x="146062" y="40906"/>
                  </a:lnTo>
                  <a:lnTo>
                    <a:pt x="131127" y="40906"/>
                  </a:lnTo>
                  <a:lnTo>
                    <a:pt x="139319" y="19088"/>
                  </a:lnTo>
                  <a:lnTo>
                    <a:pt x="146062" y="40906"/>
                  </a:lnTo>
                  <a:lnTo>
                    <a:pt x="146062" y="7200"/>
                  </a:lnTo>
                  <a:lnTo>
                    <a:pt x="143332" y="0"/>
                  </a:lnTo>
                  <a:lnTo>
                    <a:pt x="133858" y="0"/>
                  </a:lnTo>
                  <a:lnTo>
                    <a:pt x="112001" y="61455"/>
                  </a:lnTo>
                  <a:lnTo>
                    <a:pt x="124206" y="61455"/>
                  </a:lnTo>
                  <a:lnTo>
                    <a:pt x="128397" y="50546"/>
                  </a:lnTo>
                  <a:lnTo>
                    <a:pt x="150253" y="50546"/>
                  </a:lnTo>
                  <a:lnTo>
                    <a:pt x="152984" y="61455"/>
                  </a:lnTo>
                  <a:lnTo>
                    <a:pt x="166636" y="61455"/>
                  </a:lnTo>
                  <a:close/>
                </a:path>
                <a:path w="509904" h="62864">
                  <a:moveTo>
                    <a:pt x="224002" y="0"/>
                  </a:moveTo>
                  <a:lnTo>
                    <a:pt x="213080" y="0"/>
                  </a:lnTo>
                  <a:lnTo>
                    <a:pt x="213080" y="38176"/>
                  </a:lnTo>
                  <a:lnTo>
                    <a:pt x="188493" y="0"/>
                  </a:lnTo>
                  <a:lnTo>
                    <a:pt x="177571" y="0"/>
                  </a:lnTo>
                  <a:lnTo>
                    <a:pt x="177571" y="61455"/>
                  </a:lnTo>
                  <a:lnTo>
                    <a:pt x="189776" y="61455"/>
                  </a:lnTo>
                  <a:lnTo>
                    <a:pt x="189776" y="24549"/>
                  </a:lnTo>
                  <a:lnTo>
                    <a:pt x="214350" y="61455"/>
                  </a:lnTo>
                  <a:lnTo>
                    <a:pt x="224002" y="61455"/>
                  </a:lnTo>
                  <a:lnTo>
                    <a:pt x="224002" y="0"/>
                  </a:lnTo>
                  <a:close/>
                </a:path>
                <a:path w="509904" h="62864">
                  <a:moveTo>
                    <a:pt x="281381" y="38176"/>
                  </a:moveTo>
                  <a:lnTo>
                    <a:pt x="258064" y="24549"/>
                  </a:lnTo>
                  <a:lnTo>
                    <a:pt x="255333" y="24549"/>
                  </a:lnTo>
                  <a:lnTo>
                    <a:pt x="254063" y="23266"/>
                  </a:lnTo>
                  <a:lnTo>
                    <a:pt x="252603" y="23266"/>
                  </a:lnTo>
                  <a:lnTo>
                    <a:pt x="251320" y="21818"/>
                  </a:lnTo>
                  <a:lnTo>
                    <a:pt x="249872" y="19088"/>
                  </a:lnTo>
                  <a:lnTo>
                    <a:pt x="249872" y="13639"/>
                  </a:lnTo>
                  <a:lnTo>
                    <a:pt x="254063" y="10909"/>
                  </a:lnTo>
                  <a:lnTo>
                    <a:pt x="268986" y="10909"/>
                  </a:lnTo>
                  <a:lnTo>
                    <a:pt x="273177" y="15087"/>
                  </a:lnTo>
                  <a:lnTo>
                    <a:pt x="279920" y="6908"/>
                  </a:lnTo>
                  <a:lnTo>
                    <a:pt x="274459" y="2730"/>
                  </a:lnTo>
                  <a:lnTo>
                    <a:pt x="268986" y="0"/>
                  </a:lnTo>
                  <a:lnTo>
                    <a:pt x="260794" y="0"/>
                  </a:lnTo>
                  <a:lnTo>
                    <a:pt x="251625" y="1447"/>
                  </a:lnTo>
                  <a:lnTo>
                    <a:pt x="244741" y="5461"/>
                  </a:lnTo>
                  <a:lnTo>
                    <a:pt x="240436" y="11506"/>
                  </a:lnTo>
                  <a:lnTo>
                    <a:pt x="238937" y="19088"/>
                  </a:lnTo>
                  <a:lnTo>
                    <a:pt x="238937" y="23266"/>
                  </a:lnTo>
                  <a:lnTo>
                    <a:pt x="240398" y="27266"/>
                  </a:lnTo>
                  <a:lnTo>
                    <a:pt x="245859" y="32727"/>
                  </a:lnTo>
                  <a:lnTo>
                    <a:pt x="249872" y="35458"/>
                  </a:lnTo>
                  <a:lnTo>
                    <a:pt x="255333" y="35458"/>
                  </a:lnTo>
                  <a:lnTo>
                    <a:pt x="262255" y="36906"/>
                  </a:lnTo>
                  <a:lnTo>
                    <a:pt x="264985" y="36906"/>
                  </a:lnTo>
                  <a:lnTo>
                    <a:pt x="266255" y="38176"/>
                  </a:lnTo>
                  <a:lnTo>
                    <a:pt x="267716" y="38176"/>
                  </a:lnTo>
                  <a:lnTo>
                    <a:pt x="268986" y="39636"/>
                  </a:lnTo>
                  <a:lnTo>
                    <a:pt x="270446" y="42367"/>
                  </a:lnTo>
                  <a:lnTo>
                    <a:pt x="270446" y="49085"/>
                  </a:lnTo>
                  <a:lnTo>
                    <a:pt x="266255" y="51816"/>
                  </a:lnTo>
                  <a:lnTo>
                    <a:pt x="254063" y="51816"/>
                  </a:lnTo>
                  <a:lnTo>
                    <a:pt x="248589" y="50546"/>
                  </a:lnTo>
                  <a:lnTo>
                    <a:pt x="244411" y="46367"/>
                  </a:lnTo>
                  <a:lnTo>
                    <a:pt x="236207" y="54546"/>
                  </a:lnTo>
                  <a:lnTo>
                    <a:pt x="243128" y="59994"/>
                  </a:lnTo>
                  <a:lnTo>
                    <a:pt x="249872" y="62725"/>
                  </a:lnTo>
                  <a:lnTo>
                    <a:pt x="259524" y="62725"/>
                  </a:lnTo>
                  <a:lnTo>
                    <a:pt x="268084" y="61480"/>
                  </a:lnTo>
                  <a:lnTo>
                    <a:pt x="275018" y="57810"/>
                  </a:lnTo>
                  <a:lnTo>
                    <a:pt x="279679" y="51828"/>
                  </a:lnTo>
                  <a:lnTo>
                    <a:pt x="281381" y="43637"/>
                  </a:lnTo>
                  <a:lnTo>
                    <a:pt x="281381" y="38176"/>
                  </a:lnTo>
                  <a:close/>
                </a:path>
                <a:path w="509904" h="62864">
                  <a:moveTo>
                    <a:pt x="338747" y="19088"/>
                  </a:moveTo>
                  <a:lnTo>
                    <a:pt x="337464" y="12115"/>
                  </a:lnTo>
                  <a:lnTo>
                    <a:pt x="336740" y="10909"/>
                  </a:lnTo>
                  <a:lnTo>
                    <a:pt x="333756" y="6007"/>
                  </a:lnTo>
                  <a:lnTo>
                    <a:pt x="327812" y="1701"/>
                  </a:lnTo>
                  <a:lnTo>
                    <a:pt x="327812" y="15087"/>
                  </a:lnTo>
                  <a:lnTo>
                    <a:pt x="327812" y="24549"/>
                  </a:lnTo>
                  <a:lnTo>
                    <a:pt x="323621" y="27266"/>
                  </a:lnTo>
                  <a:lnTo>
                    <a:pt x="307238" y="27266"/>
                  </a:lnTo>
                  <a:lnTo>
                    <a:pt x="307238" y="10909"/>
                  </a:lnTo>
                  <a:lnTo>
                    <a:pt x="323621" y="10909"/>
                  </a:lnTo>
                  <a:lnTo>
                    <a:pt x="327812" y="15087"/>
                  </a:lnTo>
                  <a:lnTo>
                    <a:pt x="327812" y="1701"/>
                  </a:lnTo>
                  <a:lnTo>
                    <a:pt x="319620" y="0"/>
                  </a:lnTo>
                  <a:lnTo>
                    <a:pt x="295033" y="0"/>
                  </a:lnTo>
                  <a:lnTo>
                    <a:pt x="295033" y="61455"/>
                  </a:lnTo>
                  <a:lnTo>
                    <a:pt x="307238" y="61455"/>
                  </a:lnTo>
                  <a:lnTo>
                    <a:pt x="307238" y="38176"/>
                  </a:lnTo>
                  <a:lnTo>
                    <a:pt x="319620" y="38176"/>
                  </a:lnTo>
                  <a:lnTo>
                    <a:pt x="327748" y="36728"/>
                  </a:lnTo>
                  <a:lnTo>
                    <a:pt x="333756" y="32727"/>
                  </a:lnTo>
                  <a:lnTo>
                    <a:pt x="337108" y="27266"/>
                  </a:lnTo>
                  <a:lnTo>
                    <a:pt x="337464" y="26670"/>
                  </a:lnTo>
                  <a:lnTo>
                    <a:pt x="338747" y="19088"/>
                  </a:lnTo>
                  <a:close/>
                </a:path>
                <a:path w="509904" h="62864">
                  <a:moveTo>
                    <a:pt x="396113" y="12369"/>
                  </a:moveTo>
                  <a:lnTo>
                    <a:pt x="394652" y="10909"/>
                  </a:lnTo>
                  <a:lnTo>
                    <a:pt x="390639" y="6908"/>
                  </a:lnTo>
                  <a:lnTo>
                    <a:pt x="385178" y="2730"/>
                  </a:lnTo>
                  <a:lnTo>
                    <a:pt x="383730" y="1790"/>
                  </a:lnTo>
                  <a:lnTo>
                    <a:pt x="383730" y="16357"/>
                  </a:lnTo>
                  <a:lnTo>
                    <a:pt x="383730" y="46367"/>
                  </a:lnTo>
                  <a:lnTo>
                    <a:pt x="380987" y="47815"/>
                  </a:lnTo>
                  <a:lnTo>
                    <a:pt x="379717" y="50546"/>
                  </a:lnTo>
                  <a:lnTo>
                    <a:pt x="376986" y="51816"/>
                  </a:lnTo>
                  <a:lnTo>
                    <a:pt x="370065" y="51816"/>
                  </a:lnTo>
                  <a:lnTo>
                    <a:pt x="367334" y="50546"/>
                  </a:lnTo>
                  <a:lnTo>
                    <a:pt x="366064" y="47815"/>
                  </a:lnTo>
                  <a:lnTo>
                    <a:pt x="363321" y="46367"/>
                  </a:lnTo>
                  <a:lnTo>
                    <a:pt x="363321" y="16357"/>
                  </a:lnTo>
                  <a:lnTo>
                    <a:pt x="367334" y="12369"/>
                  </a:lnTo>
                  <a:lnTo>
                    <a:pt x="370065" y="10909"/>
                  </a:lnTo>
                  <a:lnTo>
                    <a:pt x="376986" y="10909"/>
                  </a:lnTo>
                  <a:lnTo>
                    <a:pt x="379717" y="12369"/>
                  </a:lnTo>
                  <a:lnTo>
                    <a:pt x="383730" y="16357"/>
                  </a:lnTo>
                  <a:lnTo>
                    <a:pt x="383730" y="1790"/>
                  </a:lnTo>
                  <a:lnTo>
                    <a:pt x="380987" y="0"/>
                  </a:lnTo>
                  <a:lnTo>
                    <a:pt x="366064" y="0"/>
                  </a:lnTo>
                  <a:lnTo>
                    <a:pt x="361873" y="2730"/>
                  </a:lnTo>
                  <a:lnTo>
                    <a:pt x="356412" y="6908"/>
                  </a:lnTo>
                  <a:lnTo>
                    <a:pt x="350939" y="12369"/>
                  </a:lnTo>
                  <a:lnTo>
                    <a:pt x="350939" y="49085"/>
                  </a:lnTo>
                  <a:lnTo>
                    <a:pt x="356412" y="55994"/>
                  </a:lnTo>
                  <a:lnTo>
                    <a:pt x="361873" y="59994"/>
                  </a:lnTo>
                  <a:lnTo>
                    <a:pt x="366064" y="62725"/>
                  </a:lnTo>
                  <a:lnTo>
                    <a:pt x="380987" y="62725"/>
                  </a:lnTo>
                  <a:lnTo>
                    <a:pt x="385178" y="59994"/>
                  </a:lnTo>
                  <a:lnTo>
                    <a:pt x="390639" y="55994"/>
                  </a:lnTo>
                  <a:lnTo>
                    <a:pt x="393954" y="51816"/>
                  </a:lnTo>
                  <a:lnTo>
                    <a:pt x="396113" y="49085"/>
                  </a:lnTo>
                  <a:lnTo>
                    <a:pt x="396113" y="12369"/>
                  </a:lnTo>
                  <a:close/>
                </a:path>
                <a:path w="509904" h="62864">
                  <a:moveTo>
                    <a:pt x="457479" y="61455"/>
                  </a:moveTo>
                  <a:lnTo>
                    <a:pt x="444588" y="36906"/>
                  </a:lnTo>
                  <a:lnTo>
                    <a:pt x="443826" y="35458"/>
                  </a:lnTo>
                  <a:lnTo>
                    <a:pt x="449287" y="32727"/>
                  </a:lnTo>
                  <a:lnTo>
                    <a:pt x="454748" y="27266"/>
                  </a:lnTo>
                  <a:lnTo>
                    <a:pt x="454748" y="19088"/>
                  </a:lnTo>
                  <a:lnTo>
                    <a:pt x="442544" y="1397"/>
                  </a:lnTo>
                  <a:lnTo>
                    <a:pt x="442544" y="15087"/>
                  </a:lnTo>
                  <a:lnTo>
                    <a:pt x="442544" y="24549"/>
                  </a:lnTo>
                  <a:lnTo>
                    <a:pt x="439813" y="27266"/>
                  </a:lnTo>
                  <a:lnTo>
                    <a:pt x="423430" y="27266"/>
                  </a:lnTo>
                  <a:lnTo>
                    <a:pt x="423430" y="10909"/>
                  </a:lnTo>
                  <a:lnTo>
                    <a:pt x="439813" y="10909"/>
                  </a:lnTo>
                  <a:lnTo>
                    <a:pt x="442544" y="15087"/>
                  </a:lnTo>
                  <a:lnTo>
                    <a:pt x="442544" y="1397"/>
                  </a:lnTo>
                  <a:lnTo>
                    <a:pt x="435622" y="0"/>
                  </a:lnTo>
                  <a:lnTo>
                    <a:pt x="411048" y="0"/>
                  </a:lnTo>
                  <a:lnTo>
                    <a:pt x="411048" y="61455"/>
                  </a:lnTo>
                  <a:lnTo>
                    <a:pt x="423430" y="61455"/>
                  </a:lnTo>
                  <a:lnTo>
                    <a:pt x="423430" y="36906"/>
                  </a:lnTo>
                  <a:lnTo>
                    <a:pt x="431622" y="36906"/>
                  </a:lnTo>
                  <a:lnTo>
                    <a:pt x="443826" y="61455"/>
                  </a:lnTo>
                  <a:lnTo>
                    <a:pt x="457479" y="61455"/>
                  </a:lnTo>
                  <a:close/>
                </a:path>
                <a:path w="509904" h="62864">
                  <a:moveTo>
                    <a:pt x="509384" y="0"/>
                  </a:moveTo>
                  <a:lnTo>
                    <a:pt x="465670" y="0"/>
                  </a:lnTo>
                  <a:lnTo>
                    <a:pt x="465670" y="10909"/>
                  </a:lnTo>
                  <a:lnTo>
                    <a:pt x="482066" y="10909"/>
                  </a:lnTo>
                  <a:lnTo>
                    <a:pt x="482066" y="61455"/>
                  </a:lnTo>
                  <a:lnTo>
                    <a:pt x="494449" y="61455"/>
                  </a:lnTo>
                  <a:lnTo>
                    <a:pt x="494449" y="10909"/>
                  </a:lnTo>
                  <a:lnTo>
                    <a:pt x="509384" y="10909"/>
                  </a:lnTo>
                  <a:lnTo>
                    <a:pt x="50938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1597125" y="1553500"/>
            <a:ext cx="6028690" cy="4445"/>
            <a:chOff x="1597125" y="1553500"/>
            <a:chExt cx="6028690" cy="4445"/>
          </a:xfrm>
        </p:grpSpPr>
        <p:sp>
          <p:nvSpPr>
            <p:cNvPr id="53" name="object 53" descr=""/>
            <p:cNvSpPr/>
            <p:nvPr/>
          </p:nvSpPr>
          <p:spPr>
            <a:xfrm>
              <a:off x="1611464" y="1555546"/>
              <a:ext cx="5993130" cy="0"/>
            </a:xfrm>
            <a:custGeom>
              <a:avLst/>
              <a:gdLst/>
              <a:ahLst/>
              <a:cxnLst/>
              <a:rect l="l" t="t" r="r" b="b"/>
              <a:pathLst>
                <a:path w="5993130" h="0">
                  <a:moveTo>
                    <a:pt x="0" y="0"/>
                  </a:moveTo>
                  <a:lnTo>
                    <a:pt x="5992966" y="0"/>
                  </a:lnTo>
                </a:path>
              </a:pathLst>
            </a:custGeom>
            <a:ln w="40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99171" y="1555546"/>
              <a:ext cx="6024880" cy="0"/>
            </a:xfrm>
            <a:custGeom>
              <a:avLst/>
              <a:gdLst/>
              <a:ahLst/>
              <a:cxnLst/>
              <a:rect l="l" t="t" r="r" b="b"/>
              <a:pathLst>
                <a:path w="602488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 w="6024880" h="0">
                  <a:moveTo>
                    <a:pt x="6024381" y="0"/>
                  </a:moveTo>
                  <a:lnTo>
                    <a:pt x="6024381" y="0"/>
                  </a:lnTo>
                  <a:lnTo>
                    <a:pt x="6024381" y="0"/>
                  </a:lnTo>
                  <a:close/>
                </a:path>
              </a:pathLst>
            </a:custGeom>
            <a:ln w="4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1597125" y="3549198"/>
            <a:ext cx="6028690" cy="4445"/>
            <a:chOff x="1597125" y="3549198"/>
            <a:chExt cx="6028690" cy="4445"/>
          </a:xfrm>
        </p:grpSpPr>
        <p:sp>
          <p:nvSpPr>
            <p:cNvPr id="56" name="object 56" descr=""/>
            <p:cNvSpPr/>
            <p:nvPr/>
          </p:nvSpPr>
          <p:spPr>
            <a:xfrm>
              <a:off x="1611464" y="3551244"/>
              <a:ext cx="5993130" cy="0"/>
            </a:xfrm>
            <a:custGeom>
              <a:avLst/>
              <a:gdLst/>
              <a:ahLst/>
              <a:cxnLst/>
              <a:rect l="l" t="t" r="r" b="b"/>
              <a:pathLst>
                <a:path w="5993130" h="0">
                  <a:moveTo>
                    <a:pt x="0" y="0"/>
                  </a:moveTo>
                  <a:lnTo>
                    <a:pt x="5992966" y="0"/>
                  </a:lnTo>
                </a:path>
              </a:pathLst>
            </a:custGeom>
            <a:ln w="4092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599171" y="3551244"/>
              <a:ext cx="6024880" cy="0"/>
            </a:xfrm>
            <a:custGeom>
              <a:avLst/>
              <a:gdLst/>
              <a:ahLst/>
              <a:cxnLst/>
              <a:rect l="l" t="t" r="r" b="b"/>
              <a:pathLst>
                <a:path w="602488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  <a:path w="6024880" h="0">
                  <a:moveTo>
                    <a:pt x="6024381" y="0"/>
                  </a:moveTo>
                  <a:lnTo>
                    <a:pt x="6024381" y="0"/>
                  </a:lnTo>
                  <a:lnTo>
                    <a:pt x="6024381" y="0"/>
                  </a:lnTo>
                  <a:close/>
                </a:path>
              </a:pathLst>
            </a:custGeom>
            <a:ln w="4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1321992" y="1507913"/>
            <a:ext cx="143510" cy="93345"/>
            <a:chOff x="1321992" y="1507913"/>
            <a:chExt cx="143510" cy="93345"/>
          </a:xfrm>
        </p:grpSpPr>
        <p:sp>
          <p:nvSpPr>
            <p:cNvPr id="59" name="object 59" descr=""/>
            <p:cNvSpPr/>
            <p:nvPr/>
          </p:nvSpPr>
          <p:spPr>
            <a:xfrm>
              <a:off x="1321992" y="1507913"/>
              <a:ext cx="59055" cy="93345"/>
            </a:xfrm>
            <a:custGeom>
              <a:avLst/>
              <a:gdLst/>
              <a:ahLst/>
              <a:cxnLst/>
              <a:rect l="l" t="t" r="r" b="b"/>
              <a:pathLst>
                <a:path w="59055" h="93344">
                  <a:moveTo>
                    <a:pt x="40847" y="0"/>
                  </a:moveTo>
                  <a:lnTo>
                    <a:pt x="34017" y="0"/>
                  </a:lnTo>
                  <a:lnTo>
                    <a:pt x="21767" y="2769"/>
                  </a:lnTo>
                  <a:lnTo>
                    <a:pt x="10798" y="11931"/>
                  </a:lnTo>
                  <a:lnTo>
                    <a:pt x="2901" y="28762"/>
                  </a:lnTo>
                  <a:lnTo>
                    <a:pt x="0" y="53445"/>
                  </a:lnTo>
                  <a:lnTo>
                    <a:pt x="38" y="57439"/>
                  </a:lnTo>
                  <a:lnTo>
                    <a:pt x="21725" y="92721"/>
                  </a:lnTo>
                  <a:lnTo>
                    <a:pt x="29920" y="92721"/>
                  </a:lnTo>
                  <a:lnTo>
                    <a:pt x="41327" y="90534"/>
                  </a:lnTo>
                  <a:lnTo>
                    <a:pt x="48438" y="85812"/>
                  </a:lnTo>
                  <a:lnTo>
                    <a:pt x="23090" y="85812"/>
                  </a:lnTo>
                  <a:lnTo>
                    <a:pt x="17627" y="83085"/>
                  </a:lnTo>
                  <a:lnTo>
                    <a:pt x="13529" y="80358"/>
                  </a:lnTo>
                  <a:lnTo>
                    <a:pt x="9432" y="76359"/>
                  </a:lnTo>
                  <a:lnTo>
                    <a:pt x="8066" y="70904"/>
                  </a:lnTo>
                  <a:lnTo>
                    <a:pt x="8066" y="65450"/>
                  </a:lnTo>
                  <a:lnTo>
                    <a:pt x="9560" y="57439"/>
                  </a:lnTo>
                  <a:lnTo>
                    <a:pt x="13871" y="50451"/>
                  </a:lnTo>
                  <a:lnTo>
                    <a:pt x="15767" y="49087"/>
                  </a:lnTo>
                  <a:lnTo>
                    <a:pt x="6700" y="49087"/>
                  </a:lnTo>
                  <a:lnTo>
                    <a:pt x="9432" y="30964"/>
                  </a:lnTo>
                  <a:lnTo>
                    <a:pt x="15237" y="17680"/>
                  </a:lnTo>
                  <a:lnTo>
                    <a:pt x="23603" y="9510"/>
                  </a:lnTo>
                  <a:lnTo>
                    <a:pt x="34017" y="6726"/>
                  </a:lnTo>
                  <a:lnTo>
                    <a:pt x="51792" y="6726"/>
                  </a:lnTo>
                  <a:lnTo>
                    <a:pt x="47738" y="2769"/>
                  </a:lnTo>
                  <a:lnTo>
                    <a:pt x="40847" y="0"/>
                  </a:lnTo>
                  <a:close/>
                </a:path>
                <a:path w="59055" h="93344">
                  <a:moveTo>
                    <a:pt x="49190" y="43633"/>
                  </a:moveTo>
                  <a:lnTo>
                    <a:pt x="29920" y="43633"/>
                  </a:lnTo>
                  <a:lnTo>
                    <a:pt x="39100" y="45102"/>
                  </a:lnTo>
                  <a:lnTo>
                    <a:pt x="45978" y="49247"/>
                  </a:lnTo>
                  <a:lnTo>
                    <a:pt x="50295" y="55675"/>
                  </a:lnTo>
                  <a:lnTo>
                    <a:pt x="51684" y="63396"/>
                  </a:lnTo>
                  <a:lnTo>
                    <a:pt x="51792" y="63996"/>
                  </a:lnTo>
                  <a:lnTo>
                    <a:pt x="50295" y="72620"/>
                  </a:lnTo>
                  <a:lnTo>
                    <a:pt x="45978" y="79540"/>
                  </a:lnTo>
                  <a:lnTo>
                    <a:pt x="39100" y="84142"/>
                  </a:lnTo>
                  <a:lnTo>
                    <a:pt x="29920" y="85812"/>
                  </a:lnTo>
                  <a:lnTo>
                    <a:pt x="48438" y="85812"/>
                  </a:lnTo>
                  <a:lnTo>
                    <a:pt x="50355" y="84540"/>
                  </a:lnTo>
                  <a:lnTo>
                    <a:pt x="50657" y="84142"/>
                  </a:lnTo>
                  <a:lnTo>
                    <a:pt x="56444" y="75387"/>
                  </a:lnTo>
                  <a:lnTo>
                    <a:pt x="58621" y="63996"/>
                  </a:lnTo>
                  <a:lnTo>
                    <a:pt x="56636" y="53445"/>
                  </a:lnTo>
                  <a:lnTo>
                    <a:pt x="50936" y="44770"/>
                  </a:lnTo>
                  <a:lnTo>
                    <a:pt x="49190" y="43633"/>
                  </a:lnTo>
                  <a:close/>
                </a:path>
                <a:path w="59055" h="93344">
                  <a:moveTo>
                    <a:pt x="29920" y="36725"/>
                  </a:moveTo>
                  <a:lnTo>
                    <a:pt x="22834" y="37685"/>
                  </a:lnTo>
                  <a:lnTo>
                    <a:pt x="16261" y="40315"/>
                  </a:lnTo>
                  <a:lnTo>
                    <a:pt x="10712" y="44241"/>
                  </a:lnTo>
                  <a:lnTo>
                    <a:pt x="6700" y="49087"/>
                  </a:lnTo>
                  <a:lnTo>
                    <a:pt x="15767" y="49087"/>
                  </a:lnTo>
                  <a:lnTo>
                    <a:pt x="20743" y="45508"/>
                  </a:lnTo>
                  <a:lnTo>
                    <a:pt x="29920" y="43633"/>
                  </a:lnTo>
                  <a:lnTo>
                    <a:pt x="49190" y="43633"/>
                  </a:lnTo>
                  <a:lnTo>
                    <a:pt x="41903" y="38889"/>
                  </a:lnTo>
                  <a:lnTo>
                    <a:pt x="29920" y="36725"/>
                  </a:lnTo>
                  <a:close/>
                </a:path>
                <a:path w="59055" h="93344">
                  <a:moveTo>
                    <a:pt x="51792" y="6726"/>
                  </a:moveTo>
                  <a:lnTo>
                    <a:pt x="38115" y="6726"/>
                  </a:lnTo>
                  <a:lnTo>
                    <a:pt x="42213" y="8181"/>
                  </a:lnTo>
                  <a:lnTo>
                    <a:pt x="44944" y="10908"/>
                  </a:lnTo>
                  <a:lnTo>
                    <a:pt x="43578" y="12181"/>
                  </a:lnTo>
                  <a:lnTo>
                    <a:pt x="42213" y="13635"/>
                  </a:lnTo>
                  <a:lnTo>
                    <a:pt x="42213" y="19089"/>
                  </a:lnTo>
                  <a:lnTo>
                    <a:pt x="44944" y="21816"/>
                  </a:lnTo>
                  <a:lnTo>
                    <a:pt x="51792" y="21816"/>
                  </a:lnTo>
                  <a:lnTo>
                    <a:pt x="54524" y="19089"/>
                  </a:lnTo>
                  <a:lnTo>
                    <a:pt x="54524" y="10908"/>
                  </a:lnTo>
                  <a:lnTo>
                    <a:pt x="53158" y="8181"/>
                  </a:lnTo>
                  <a:lnTo>
                    <a:pt x="51792" y="6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1101" y="1525548"/>
              <a:ext cx="64195" cy="75086"/>
            </a:xfrm>
            <a:prstGeom prst="rect">
              <a:avLst/>
            </a:prstGeom>
          </p:spPr>
        </p:pic>
      </p:grpSp>
      <p:pic>
        <p:nvPicPr>
          <p:cNvPr id="61" name="object 6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28692" y="1923888"/>
            <a:ext cx="136605" cy="91448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19131" y="2322227"/>
            <a:ext cx="146166" cy="89994"/>
          </a:xfrm>
          <a:prstGeom prst="rect">
            <a:avLst/>
          </a:prstGeom>
        </p:spPr>
      </p:pic>
      <p:grpSp>
        <p:nvGrpSpPr>
          <p:cNvPr id="63" name="object 63" descr=""/>
          <p:cNvGrpSpPr/>
          <p:nvPr/>
        </p:nvGrpSpPr>
        <p:grpSpPr>
          <a:xfrm>
            <a:off x="1323229" y="2719112"/>
            <a:ext cx="142240" cy="93345"/>
            <a:chOff x="1323229" y="2719112"/>
            <a:chExt cx="142240" cy="93345"/>
          </a:xfrm>
        </p:grpSpPr>
        <p:sp>
          <p:nvSpPr>
            <p:cNvPr id="64" name="object 64" descr=""/>
            <p:cNvSpPr/>
            <p:nvPr/>
          </p:nvSpPr>
          <p:spPr>
            <a:xfrm>
              <a:off x="1323229" y="2719112"/>
              <a:ext cx="57785" cy="93345"/>
            </a:xfrm>
            <a:custGeom>
              <a:avLst/>
              <a:gdLst/>
              <a:ahLst/>
              <a:cxnLst/>
              <a:rect l="l" t="t" r="r" b="b"/>
              <a:pathLst>
                <a:path w="57784" h="93344">
                  <a:moveTo>
                    <a:pt x="10926" y="66905"/>
                  </a:moveTo>
                  <a:lnTo>
                    <a:pt x="4097" y="66905"/>
                  </a:lnTo>
                  <a:lnTo>
                    <a:pt x="0" y="69632"/>
                  </a:lnTo>
                  <a:lnTo>
                    <a:pt x="0" y="76359"/>
                  </a:lnTo>
                  <a:lnTo>
                    <a:pt x="2731" y="81813"/>
                  </a:lnTo>
                  <a:lnTo>
                    <a:pt x="6765" y="86432"/>
                  </a:lnTo>
                  <a:lnTo>
                    <a:pt x="12463" y="89858"/>
                  </a:lnTo>
                  <a:lnTo>
                    <a:pt x="19442" y="91988"/>
                  </a:lnTo>
                  <a:lnTo>
                    <a:pt x="27317" y="92721"/>
                  </a:lnTo>
                  <a:lnTo>
                    <a:pt x="38930" y="90784"/>
                  </a:lnTo>
                  <a:lnTo>
                    <a:pt x="47446" y="85994"/>
                  </a:lnTo>
                  <a:lnTo>
                    <a:pt x="20488" y="85994"/>
                  </a:lnTo>
                  <a:lnTo>
                    <a:pt x="13658" y="83267"/>
                  </a:lnTo>
                  <a:lnTo>
                    <a:pt x="9561" y="80540"/>
                  </a:lnTo>
                  <a:lnTo>
                    <a:pt x="9561" y="79086"/>
                  </a:lnTo>
                  <a:lnTo>
                    <a:pt x="8195" y="79086"/>
                  </a:lnTo>
                  <a:lnTo>
                    <a:pt x="8195" y="77813"/>
                  </a:lnTo>
                  <a:lnTo>
                    <a:pt x="10926" y="76359"/>
                  </a:lnTo>
                  <a:lnTo>
                    <a:pt x="12292" y="73631"/>
                  </a:lnTo>
                  <a:lnTo>
                    <a:pt x="12292" y="69632"/>
                  </a:lnTo>
                  <a:lnTo>
                    <a:pt x="10926" y="66905"/>
                  </a:lnTo>
                  <a:close/>
                </a:path>
                <a:path w="57784" h="93344">
                  <a:moveTo>
                    <a:pt x="49535" y="8181"/>
                  </a:moveTo>
                  <a:lnTo>
                    <a:pt x="28683" y="8181"/>
                  </a:lnTo>
                  <a:lnTo>
                    <a:pt x="37073" y="9184"/>
                  </a:lnTo>
                  <a:lnTo>
                    <a:pt x="43546" y="12112"/>
                  </a:lnTo>
                  <a:lnTo>
                    <a:pt x="47714" y="16848"/>
                  </a:lnTo>
                  <a:lnTo>
                    <a:pt x="49189" y="23271"/>
                  </a:lnTo>
                  <a:lnTo>
                    <a:pt x="49189" y="28725"/>
                  </a:lnTo>
                  <a:lnTo>
                    <a:pt x="45091" y="32725"/>
                  </a:lnTo>
                  <a:lnTo>
                    <a:pt x="39610" y="36906"/>
                  </a:lnTo>
                  <a:lnTo>
                    <a:pt x="34146" y="39633"/>
                  </a:lnTo>
                  <a:lnTo>
                    <a:pt x="28683" y="40906"/>
                  </a:lnTo>
                  <a:lnTo>
                    <a:pt x="19122" y="40906"/>
                  </a:lnTo>
                  <a:lnTo>
                    <a:pt x="19122" y="47815"/>
                  </a:lnTo>
                  <a:lnTo>
                    <a:pt x="28683" y="47815"/>
                  </a:lnTo>
                  <a:lnTo>
                    <a:pt x="34146" y="49087"/>
                  </a:lnTo>
                  <a:lnTo>
                    <a:pt x="38244" y="51815"/>
                  </a:lnTo>
                  <a:lnTo>
                    <a:pt x="45091" y="54542"/>
                  </a:lnTo>
                  <a:lnTo>
                    <a:pt x="49189" y="59996"/>
                  </a:lnTo>
                  <a:lnTo>
                    <a:pt x="49189" y="66905"/>
                  </a:lnTo>
                  <a:lnTo>
                    <a:pt x="47692" y="74489"/>
                  </a:lnTo>
                  <a:lnTo>
                    <a:pt x="43375" y="80540"/>
                  </a:lnTo>
                  <a:lnTo>
                    <a:pt x="36497" y="84546"/>
                  </a:lnTo>
                  <a:lnTo>
                    <a:pt x="27317" y="85994"/>
                  </a:lnTo>
                  <a:lnTo>
                    <a:pt x="47446" y="85994"/>
                  </a:lnTo>
                  <a:lnTo>
                    <a:pt x="48497" y="85403"/>
                  </a:lnTo>
                  <a:lnTo>
                    <a:pt x="54991" y="77228"/>
                  </a:lnTo>
                  <a:lnTo>
                    <a:pt x="57384" y="66905"/>
                  </a:lnTo>
                  <a:lnTo>
                    <a:pt x="57384" y="58723"/>
                  </a:lnTo>
                  <a:lnTo>
                    <a:pt x="51921" y="50542"/>
                  </a:lnTo>
                  <a:lnTo>
                    <a:pt x="43707" y="47815"/>
                  </a:lnTo>
                  <a:lnTo>
                    <a:pt x="40976" y="46360"/>
                  </a:lnTo>
                  <a:lnTo>
                    <a:pt x="36878" y="45088"/>
                  </a:lnTo>
                  <a:lnTo>
                    <a:pt x="34146" y="45088"/>
                  </a:lnTo>
                  <a:lnTo>
                    <a:pt x="38244" y="43633"/>
                  </a:lnTo>
                  <a:lnTo>
                    <a:pt x="40976" y="42361"/>
                  </a:lnTo>
                  <a:lnTo>
                    <a:pt x="43707" y="40906"/>
                  </a:lnTo>
                  <a:lnTo>
                    <a:pt x="50555" y="36906"/>
                  </a:lnTo>
                  <a:lnTo>
                    <a:pt x="56018" y="29998"/>
                  </a:lnTo>
                  <a:lnTo>
                    <a:pt x="56018" y="23271"/>
                  </a:lnTo>
                  <a:lnTo>
                    <a:pt x="54076" y="14419"/>
                  </a:lnTo>
                  <a:lnTo>
                    <a:pt x="49535" y="8181"/>
                  </a:lnTo>
                  <a:close/>
                </a:path>
                <a:path w="57784" h="93344">
                  <a:moveTo>
                    <a:pt x="30049" y="0"/>
                  </a:moveTo>
                  <a:lnTo>
                    <a:pt x="2731" y="16362"/>
                  </a:lnTo>
                  <a:lnTo>
                    <a:pt x="2731" y="23271"/>
                  </a:lnTo>
                  <a:lnTo>
                    <a:pt x="6829" y="25998"/>
                  </a:lnTo>
                  <a:lnTo>
                    <a:pt x="12292" y="25998"/>
                  </a:lnTo>
                  <a:lnTo>
                    <a:pt x="15024" y="24543"/>
                  </a:lnTo>
                  <a:lnTo>
                    <a:pt x="15024" y="19089"/>
                  </a:lnTo>
                  <a:lnTo>
                    <a:pt x="13658" y="16362"/>
                  </a:lnTo>
                  <a:lnTo>
                    <a:pt x="10926" y="16362"/>
                  </a:lnTo>
                  <a:lnTo>
                    <a:pt x="10926" y="15089"/>
                  </a:lnTo>
                  <a:lnTo>
                    <a:pt x="12292" y="13635"/>
                  </a:lnTo>
                  <a:lnTo>
                    <a:pt x="15024" y="10908"/>
                  </a:lnTo>
                  <a:lnTo>
                    <a:pt x="20488" y="8181"/>
                  </a:lnTo>
                  <a:lnTo>
                    <a:pt x="49535" y="8181"/>
                  </a:lnTo>
                  <a:lnTo>
                    <a:pt x="48675" y="6999"/>
                  </a:lnTo>
                  <a:lnTo>
                    <a:pt x="40453" y="1897"/>
                  </a:lnTo>
                  <a:lnTo>
                    <a:pt x="30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1101" y="2719112"/>
              <a:ext cx="64195" cy="75086"/>
            </a:xfrm>
            <a:prstGeom prst="rect">
              <a:avLst/>
            </a:prstGeom>
          </p:spPr>
        </p:pic>
      </p:grpSp>
      <p:sp>
        <p:nvSpPr>
          <p:cNvPr id="66" name="object 66" descr=""/>
          <p:cNvSpPr/>
          <p:nvPr/>
        </p:nvSpPr>
        <p:spPr>
          <a:xfrm>
            <a:off x="1347812" y="3117456"/>
            <a:ext cx="119380" cy="73660"/>
          </a:xfrm>
          <a:custGeom>
            <a:avLst/>
            <a:gdLst/>
            <a:ahLst/>
            <a:cxnLst/>
            <a:rect l="l" t="t" r="r" b="b"/>
            <a:pathLst>
              <a:path w="119380" h="73660">
                <a:moveTo>
                  <a:pt x="56019" y="54546"/>
                </a:moveTo>
                <a:lnTo>
                  <a:pt x="47815" y="54546"/>
                </a:lnTo>
                <a:lnTo>
                  <a:pt x="47815" y="66903"/>
                </a:lnTo>
                <a:lnTo>
                  <a:pt x="9550" y="66903"/>
                </a:lnTo>
                <a:lnTo>
                  <a:pt x="39458" y="41198"/>
                </a:lnTo>
                <a:lnTo>
                  <a:pt x="46456" y="35496"/>
                </a:lnTo>
                <a:lnTo>
                  <a:pt x="51409" y="28778"/>
                </a:lnTo>
                <a:lnTo>
                  <a:pt x="53276" y="20548"/>
                </a:lnTo>
                <a:lnTo>
                  <a:pt x="51727" y="12738"/>
                </a:lnTo>
                <a:lnTo>
                  <a:pt x="47498" y="6908"/>
                </a:lnTo>
                <a:lnTo>
                  <a:pt x="46964" y="6184"/>
                </a:lnTo>
                <a:lnTo>
                  <a:pt x="38874" y="1676"/>
                </a:lnTo>
                <a:lnTo>
                  <a:pt x="27330" y="0"/>
                </a:lnTo>
                <a:lnTo>
                  <a:pt x="17754" y="0"/>
                </a:lnTo>
                <a:lnTo>
                  <a:pt x="9550" y="5461"/>
                </a:lnTo>
                <a:lnTo>
                  <a:pt x="5461" y="10909"/>
                </a:lnTo>
                <a:lnTo>
                  <a:pt x="2730" y="16370"/>
                </a:lnTo>
                <a:lnTo>
                  <a:pt x="2730" y="23279"/>
                </a:lnTo>
                <a:lnTo>
                  <a:pt x="12293" y="16370"/>
                </a:lnTo>
                <a:lnTo>
                  <a:pt x="10922" y="15087"/>
                </a:lnTo>
                <a:lnTo>
                  <a:pt x="10922" y="13639"/>
                </a:lnTo>
                <a:lnTo>
                  <a:pt x="12293" y="13639"/>
                </a:lnTo>
                <a:lnTo>
                  <a:pt x="15024" y="9639"/>
                </a:lnTo>
                <a:lnTo>
                  <a:pt x="20497" y="6908"/>
                </a:lnTo>
                <a:lnTo>
                  <a:pt x="38252" y="6908"/>
                </a:lnTo>
                <a:lnTo>
                  <a:pt x="45085" y="13639"/>
                </a:lnTo>
                <a:lnTo>
                  <a:pt x="45085" y="20548"/>
                </a:lnTo>
                <a:lnTo>
                  <a:pt x="43865" y="26949"/>
                </a:lnTo>
                <a:lnTo>
                  <a:pt x="40474" y="32232"/>
                </a:lnTo>
                <a:lnTo>
                  <a:pt x="35293" y="36753"/>
                </a:lnTo>
                <a:lnTo>
                  <a:pt x="28702" y="40906"/>
                </a:lnTo>
                <a:lnTo>
                  <a:pt x="20358" y="46926"/>
                </a:lnTo>
                <a:lnTo>
                  <a:pt x="12293" y="53225"/>
                </a:lnTo>
                <a:lnTo>
                  <a:pt x="5245" y="60540"/>
                </a:lnTo>
                <a:lnTo>
                  <a:pt x="0" y="69634"/>
                </a:lnTo>
                <a:lnTo>
                  <a:pt x="1358" y="73634"/>
                </a:lnTo>
                <a:lnTo>
                  <a:pt x="56019" y="73634"/>
                </a:lnTo>
                <a:lnTo>
                  <a:pt x="56019" y="66903"/>
                </a:lnTo>
                <a:lnTo>
                  <a:pt x="56019" y="54546"/>
                </a:lnTo>
                <a:close/>
              </a:path>
              <a:path w="119380" h="73660">
                <a:moveTo>
                  <a:pt x="118846" y="66903"/>
                </a:moveTo>
                <a:lnTo>
                  <a:pt x="101092" y="66903"/>
                </a:lnTo>
                <a:lnTo>
                  <a:pt x="101092" y="1460"/>
                </a:lnTo>
                <a:lnTo>
                  <a:pt x="98361" y="1460"/>
                </a:lnTo>
                <a:lnTo>
                  <a:pt x="76504" y="6908"/>
                </a:lnTo>
                <a:lnTo>
                  <a:pt x="77863" y="13639"/>
                </a:lnTo>
                <a:lnTo>
                  <a:pt x="92887" y="9639"/>
                </a:lnTo>
                <a:lnTo>
                  <a:pt x="92887" y="66903"/>
                </a:lnTo>
                <a:lnTo>
                  <a:pt x="76504" y="66903"/>
                </a:lnTo>
                <a:lnTo>
                  <a:pt x="76504" y="73634"/>
                </a:lnTo>
                <a:lnTo>
                  <a:pt x="118846" y="73634"/>
                </a:lnTo>
                <a:lnTo>
                  <a:pt x="118846" y="669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7" name="object 6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43717" y="3515791"/>
            <a:ext cx="121580" cy="75086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01101" y="3914131"/>
            <a:ext cx="64195" cy="73631"/>
          </a:xfrm>
          <a:prstGeom prst="rect">
            <a:avLst/>
          </a:prstGeom>
        </p:spPr>
      </p:pic>
      <p:grpSp>
        <p:nvGrpSpPr>
          <p:cNvPr id="69" name="object 69" descr=""/>
          <p:cNvGrpSpPr/>
          <p:nvPr/>
        </p:nvGrpSpPr>
        <p:grpSpPr>
          <a:xfrm>
            <a:off x="1433882" y="4380612"/>
            <a:ext cx="303530" cy="91440"/>
            <a:chOff x="1433882" y="4380612"/>
            <a:chExt cx="303530" cy="91440"/>
          </a:xfrm>
        </p:grpSpPr>
        <p:sp>
          <p:nvSpPr>
            <p:cNvPr id="70" name="object 70" descr=""/>
            <p:cNvSpPr/>
            <p:nvPr/>
          </p:nvSpPr>
          <p:spPr>
            <a:xfrm>
              <a:off x="1433882" y="4380612"/>
              <a:ext cx="55244" cy="74295"/>
            </a:xfrm>
            <a:custGeom>
              <a:avLst/>
              <a:gdLst/>
              <a:ahLst/>
              <a:cxnLst/>
              <a:rect l="l" t="t" r="r" b="b"/>
              <a:pathLst>
                <a:path w="55244" h="74295">
                  <a:moveTo>
                    <a:pt x="46083" y="6817"/>
                  </a:moveTo>
                  <a:lnTo>
                    <a:pt x="38244" y="6817"/>
                  </a:lnTo>
                  <a:lnTo>
                    <a:pt x="43707" y="12271"/>
                  </a:lnTo>
                  <a:lnTo>
                    <a:pt x="43707" y="20453"/>
                  </a:lnTo>
                  <a:lnTo>
                    <a:pt x="19182" y="46379"/>
                  </a:lnTo>
                  <a:lnTo>
                    <a:pt x="11609" y="52687"/>
                  </a:lnTo>
                  <a:lnTo>
                    <a:pt x="4990" y="60384"/>
                  </a:lnTo>
                  <a:lnTo>
                    <a:pt x="0" y="69577"/>
                  </a:lnTo>
                  <a:lnTo>
                    <a:pt x="0" y="73668"/>
                  </a:lnTo>
                  <a:lnTo>
                    <a:pt x="54634" y="73668"/>
                  </a:lnTo>
                  <a:lnTo>
                    <a:pt x="54634" y="66850"/>
                  </a:lnTo>
                  <a:lnTo>
                    <a:pt x="8195" y="66850"/>
                  </a:lnTo>
                  <a:lnTo>
                    <a:pt x="12762" y="60384"/>
                  </a:lnTo>
                  <a:lnTo>
                    <a:pt x="18097" y="55073"/>
                  </a:lnTo>
                  <a:lnTo>
                    <a:pt x="23945" y="50533"/>
                  </a:lnTo>
                  <a:lnTo>
                    <a:pt x="30049" y="46379"/>
                  </a:lnTo>
                  <a:lnTo>
                    <a:pt x="38073" y="41180"/>
                  </a:lnTo>
                  <a:lnTo>
                    <a:pt x="45073" y="35468"/>
                  </a:lnTo>
                  <a:lnTo>
                    <a:pt x="50025" y="28730"/>
                  </a:lnTo>
                  <a:lnTo>
                    <a:pt x="51903" y="20453"/>
                  </a:lnTo>
                  <a:lnTo>
                    <a:pt x="50345" y="12655"/>
                  </a:lnTo>
                  <a:lnTo>
                    <a:pt x="46083" y="6817"/>
                  </a:lnTo>
                  <a:close/>
                </a:path>
                <a:path w="55244" h="74295">
                  <a:moveTo>
                    <a:pt x="54634" y="54560"/>
                  </a:moveTo>
                  <a:lnTo>
                    <a:pt x="47805" y="54560"/>
                  </a:lnTo>
                  <a:lnTo>
                    <a:pt x="47805" y="66850"/>
                  </a:lnTo>
                  <a:lnTo>
                    <a:pt x="54634" y="66850"/>
                  </a:lnTo>
                  <a:lnTo>
                    <a:pt x="54634" y="54560"/>
                  </a:lnTo>
                  <a:close/>
                </a:path>
                <a:path w="55244" h="74295">
                  <a:moveTo>
                    <a:pt x="25951" y="0"/>
                  </a:moveTo>
                  <a:lnTo>
                    <a:pt x="16390" y="0"/>
                  </a:lnTo>
                  <a:lnTo>
                    <a:pt x="8195" y="4090"/>
                  </a:lnTo>
                  <a:lnTo>
                    <a:pt x="4097" y="10908"/>
                  </a:lnTo>
                  <a:lnTo>
                    <a:pt x="1365" y="16362"/>
                  </a:lnTo>
                  <a:lnTo>
                    <a:pt x="1365" y="23198"/>
                  </a:lnTo>
                  <a:lnTo>
                    <a:pt x="4097" y="25925"/>
                  </a:lnTo>
                  <a:lnTo>
                    <a:pt x="10926" y="25925"/>
                  </a:lnTo>
                  <a:lnTo>
                    <a:pt x="13658" y="23198"/>
                  </a:lnTo>
                  <a:lnTo>
                    <a:pt x="13658" y="17726"/>
                  </a:lnTo>
                  <a:lnTo>
                    <a:pt x="12292" y="14999"/>
                  </a:lnTo>
                  <a:lnTo>
                    <a:pt x="9561" y="14999"/>
                  </a:lnTo>
                  <a:lnTo>
                    <a:pt x="9561" y="13635"/>
                  </a:lnTo>
                  <a:lnTo>
                    <a:pt x="10926" y="13635"/>
                  </a:lnTo>
                  <a:lnTo>
                    <a:pt x="13658" y="9544"/>
                  </a:lnTo>
                  <a:lnTo>
                    <a:pt x="19122" y="6817"/>
                  </a:lnTo>
                  <a:lnTo>
                    <a:pt x="46083" y="6817"/>
                  </a:lnTo>
                  <a:lnTo>
                    <a:pt x="45585" y="6135"/>
                  </a:lnTo>
                  <a:lnTo>
                    <a:pt x="37497" y="1661"/>
                  </a:lnTo>
                  <a:lnTo>
                    <a:pt x="25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9023" y="4380612"/>
              <a:ext cx="64195" cy="7503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3707" y="4380612"/>
              <a:ext cx="64214" cy="75031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1677044" y="4380612"/>
              <a:ext cx="60325" cy="91440"/>
            </a:xfrm>
            <a:custGeom>
              <a:avLst/>
              <a:gdLst/>
              <a:ahLst/>
              <a:cxnLst/>
              <a:rect l="l" t="t" r="r" b="b"/>
              <a:pathLst>
                <a:path w="60325" h="91439">
                  <a:moveTo>
                    <a:pt x="13658" y="69577"/>
                  </a:moveTo>
                  <a:lnTo>
                    <a:pt x="6829" y="69577"/>
                  </a:lnTo>
                  <a:lnTo>
                    <a:pt x="2731" y="72304"/>
                  </a:lnTo>
                  <a:lnTo>
                    <a:pt x="2731" y="80486"/>
                  </a:lnTo>
                  <a:lnTo>
                    <a:pt x="10926" y="88667"/>
                  </a:lnTo>
                  <a:lnTo>
                    <a:pt x="17756" y="91394"/>
                  </a:lnTo>
                  <a:lnTo>
                    <a:pt x="23219" y="91394"/>
                  </a:lnTo>
                  <a:lnTo>
                    <a:pt x="35899" y="88837"/>
                  </a:lnTo>
                  <a:lnTo>
                    <a:pt x="41738" y="84576"/>
                  </a:lnTo>
                  <a:lnTo>
                    <a:pt x="19122" y="84576"/>
                  </a:lnTo>
                  <a:lnTo>
                    <a:pt x="15024" y="83213"/>
                  </a:lnTo>
                  <a:lnTo>
                    <a:pt x="12292" y="80486"/>
                  </a:lnTo>
                  <a:lnTo>
                    <a:pt x="15024" y="79122"/>
                  </a:lnTo>
                  <a:lnTo>
                    <a:pt x="15024" y="72304"/>
                  </a:lnTo>
                  <a:lnTo>
                    <a:pt x="13658" y="69577"/>
                  </a:lnTo>
                  <a:close/>
                </a:path>
                <a:path w="60325" h="91439">
                  <a:moveTo>
                    <a:pt x="59378" y="43651"/>
                  </a:moveTo>
                  <a:lnTo>
                    <a:pt x="51903" y="43651"/>
                  </a:lnTo>
                  <a:lnTo>
                    <a:pt x="49747" y="60983"/>
                  </a:lnTo>
                  <a:lnTo>
                    <a:pt x="43878" y="73836"/>
                  </a:lnTo>
                  <a:lnTo>
                    <a:pt x="35192" y="81827"/>
                  </a:lnTo>
                  <a:lnTo>
                    <a:pt x="24585" y="84576"/>
                  </a:lnTo>
                  <a:lnTo>
                    <a:pt x="41738" y="84576"/>
                  </a:lnTo>
                  <a:lnTo>
                    <a:pt x="47814" y="80142"/>
                  </a:lnTo>
                  <a:lnTo>
                    <a:pt x="56656" y="63774"/>
                  </a:lnTo>
                  <a:lnTo>
                    <a:pt x="59378" y="43651"/>
                  </a:lnTo>
                  <a:close/>
                </a:path>
                <a:path w="60325" h="91439">
                  <a:moveTo>
                    <a:pt x="38244" y="0"/>
                  </a:moveTo>
                  <a:lnTo>
                    <a:pt x="30049" y="0"/>
                  </a:lnTo>
                  <a:lnTo>
                    <a:pt x="17863" y="2194"/>
                  </a:lnTo>
                  <a:lnTo>
                    <a:pt x="8365" y="8354"/>
                  </a:lnTo>
                  <a:lnTo>
                    <a:pt x="2198" y="17840"/>
                  </a:lnTo>
                  <a:lnTo>
                    <a:pt x="0" y="30016"/>
                  </a:lnTo>
                  <a:lnTo>
                    <a:pt x="2176" y="39816"/>
                  </a:lnTo>
                  <a:lnTo>
                    <a:pt x="8195" y="48083"/>
                  </a:lnTo>
                  <a:lnTo>
                    <a:pt x="17286" y="53793"/>
                  </a:lnTo>
                  <a:lnTo>
                    <a:pt x="28683" y="55923"/>
                  </a:lnTo>
                  <a:lnTo>
                    <a:pt x="36344" y="54965"/>
                  </a:lnTo>
                  <a:lnTo>
                    <a:pt x="42854" y="52344"/>
                  </a:lnTo>
                  <a:lnTo>
                    <a:pt x="47197" y="49106"/>
                  </a:lnTo>
                  <a:lnTo>
                    <a:pt x="28683" y="49106"/>
                  </a:lnTo>
                  <a:lnTo>
                    <a:pt x="20295" y="47657"/>
                  </a:lnTo>
                  <a:lnTo>
                    <a:pt x="13829" y="43651"/>
                  </a:lnTo>
                  <a:lnTo>
                    <a:pt x="9667" y="37601"/>
                  </a:lnTo>
                  <a:lnTo>
                    <a:pt x="8195" y="30016"/>
                  </a:lnTo>
                  <a:lnTo>
                    <a:pt x="9497" y="21835"/>
                  </a:lnTo>
                  <a:lnTo>
                    <a:pt x="9607" y="21144"/>
                  </a:lnTo>
                  <a:lnTo>
                    <a:pt x="9689" y="20631"/>
                  </a:lnTo>
                  <a:lnTo>
                    <a:pt x="14000" y="13296"/>
                  </a:lnTo>
                  <a:lnTo>
                    <a:pt x="20872" y="8522"/>
                  </a:lnTo>
                  <a:lnTo>
                    <a:pt x="30049" y="6817"/>
                  </a:lnTo>
                  <a:lnTo>
                    <a:pt x="49171" y="6817"/>
                  </a:lnTo>
                  <a:lnTo>
                    <a:pt x="45073" y="2727"/>
                  </a:lnTo>
                  <a:lnTo>
                    <a:pt x="38244" y="0"/>
                  </a:lnTo>
                  <a:close/>
                </a:path>
                <a:path w="60325" h="91439">
                  <a:moveTo>
                    <a:pt x="49171" y="6817"/>
                  </a:moveTo>
                  <a:lnTo>
                    <a:pt x="36878" y="6817"/>
                  </a:lnTo>
                  <a:lnTo>
                    <a:pt x="42341" y="9544"/>
                  </a:lnTo>
                  <a:lnTo>
                    <a:pt x="49171" y="16362"/>
                  </a:lnTo>
                  <a:lnTo>
                    <a:pt x="51903" y="21835"/>
                  </a:lnTo>
                  <a:lnTo>
                    <a:pt x="51903" y="27289"/>
                  </a:lnTo>
                  <a:lnTo>
                    <a:pt x="50195" y="35300"/>
                  </a:lnTo>
                  <a:lnTo>
                    <a:pt x="45415" y="42288"/>
                  </a:lnTo>
                  <a:lnTo>
                    <a:pt x="38073" y="47231"/>
                  </a:lnTo>
                  <a:lnTo>
                    <a:pt x="28683" y="49106"/>
                  </a:lnTo>
                  <a:lnTo>
                    <a:pt x="47197" y="49106"/>
                  </a:lnTo>
                  <a:lnTo>
                    <a:pt x="48082" y="48445"/>
                  </a:lnTo>
                  <a:lnTo>
                    <a:pt x="51903" y="43651"/>
                  </a:lnTo>
                  <a:lnTo>
                    <a:pt x="59378" y="43651"/>
                  </a:lnTo>
                  <a:lnTo>
                    <a:pt x="60116" y="38197"/>
                  </a:lnTo>
                  <a:lnTo>
                    <a:pt x="59623" y="30016"/>
                  </a:lnTo>
                  <a:lnTo>
                    <a:pt x="59580" y="29289"/>
                  </a:lnTo>
                  <a:lnTo>
                    <a:pt x="57887" y="21144"/>
                  </a:lnTo>
                  <a:lnTo>
                    <a:pt x="54915" y="14021"/>
                  </a:lnTo>
                  <a:lnTo>
                    <a:pt x="50537" y="8181"/>
                  </a:lnTo>
                  <a:lnTo>
                    <a:pt x="49171" y="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 descr=""/>
          <p:cNvGrpSpPr/>
          <p:nvPr/>
        </p:nvGrpSpPr>
        <p:grpSpPr>
          <a:xfrm>
            <a:off x="4472034" y="4380612"/>
            <a:ext cx="296545" cy="91440"/>
            <a:chOff x="4472034" y="4380612"/>
            <a:chExt cx="296545" cy="91440"/>
          </a:xfrm>
        </p:grpSpPr>
        <p:sp>
          <p:nvSpPr>
            <p:cNvPr id="75" name="object 75" descr=""/>
            <p:cNvSpPr/>
            <p:nvPr/>
          </p:nvSpPr>
          <p:spPr>
            <a:xfrm>
              <a:off x="4472034" y="4380612"/>
              <a:ext cx="55244" cy="74295"/>
            </a:xfrm>
            <a:custGeom>
              <a:avLst/>
              <a:gdLst/>
              <a:ahLst/>
              <a:cxnLst/>
              <a:rect l="l" t="t" r="r" b="b"/>
              <a:pathLst>
                <a:path w="55245" h="74295">
                  <a:moveTo>
                    <a:pt x="46093" y="6817"/>
                  </a:moveTo>
                  <a:lnTo>
                    <a:pt x="38244" y="6817"/>
                  </a:lnTo>
                  <a:lnTo>
                    <a:pt x="43707" y="12271"/>
                  </a:lnTo>
                  <a:lnTo>
                    <a:pt x="43707" y="20453"/>
                  </a:lnTo>
                  <a:lnTo>
                    <a:pt x="19182" y="46379"/>
                  </a:lnTo>
                  <a:lnTo>
                    <a:pt x="11609" y="52687"/>
                  </a:lnTo>
                  <a:lnTo>
                    <a:pt x="4990" y="60384"/>
                  </a:lnTo>
                  <a:lnTo>
                    <a:pt x="0" y="69577"/>
                  </a:lnTo>
                  <a:lnTo>
                    <a:pt x="0" y="73668"/>
                  </a:lnTo>
                  <a:lnTo>
                    <a:pt x="54634" y="73668"/>
                  </a:lnTo>
                  <a:lnTo>
                    <a:pt x="54634" y="66850"/>
                  </a:lnTo>
                  <a:lnTo>
                    <a:pt x="8195" y="66850"/>
                  </a:lnTo>
                  <a:lnTo>
                    <a:pt x="12762" y="60384"/>
                  </a:lnTo>
                  <a:lnTo>
                    <a:pt x="18097" y="55073"/>
                  </a:lnTo>
                  <a:lnTo>
                    <a:pt x="23945" y="50533"/>
                  </a:lnTo>
                  <a:lnTo>
                    <a:pt x="30049" y="46379"/>
                  </a:lnTo>
                  <a:lnTo>
                    <a:pt x="38073" y="41180"/>
                  </a:lnTo>
                  <a:lnTo>
                    <a:pt x="45073" y="35468"/>
                  </a:lnTo>
                  <a:lnTo>
                    <a:pt x="50025" y="28730"/>
                  </a:lnTo>
                  <a:lnTo>
                    <a:pt x="51903" y="20453"/>
                  </a:lnTo>
                  <a:lnTo>
                    <a:pt x="50346" y="12655"/>
                  </a:lnTo>
                  <a:lnTo>
                    <a:pt x="46093" y="6817"/>
                  </a:lnTo>
                  <a:close/>
                </a:path>
                <a:path w="55245" h="74295">
                  <a:moveTo>
                    <a:pt x="54634" y="54560"/>
                  </a:moveTo>
                  <a:lnTo>
                    <a:pt x="46439" y="54560"/>
                  </a:lnTo>
                  <a:lnTo>
                    <a:pt x="46439" y="66850"/>
                  </a:lnTo>
                  <a:lnTo>
                    <a:pt x="54634" y="66850"/>
                  </a:lnTo>
                  <a:lnTo>
                    <a:pt x="54634" y="54560"/>
                  </a:lnTo>
                  <a:close/>
                </a:path>
                <a:path w="55245" h="74295">
                  <a:moveTo>
                    <a:pt x="26042" y="0"/>
                  </a:moveTo>
                  <a:lnTo>
                    <a:pt x="16390" y="0"/>
                  </a:lnTo>
                  <a:lnTo>
                    <a:pt x="8195" y="4090"/>
                  </a:lnTo>
                  <a:lnTo>
                    <a:pt x="4006" y="10908"/>
                  </a:lnTo>
                  <a:lnTo>
                    <a:pt x="2731" y="13635"/>
                  </a:lnTo>
                  <a:lnTo>
                    <a:pt x="1274" y="16362"/>
                  </a:lnTo>
                  <a:lnTo>
                    <a:pt x="1274" y="23198"/>
                  </a:lnTo>
                  <a:lnTo>
                    <a:pt x="4006" y="25925"/>
                  </a:lnTo>
                  <a:lnTo>
                    <a:pt x="10926" y="25925"/>
                  </a:lnTo>
                  <a:lnTo>
                    <a:pt x="13658" y="23198"/>
                  </a:lnTo>
                  <a:lnTo>
                    <a:pt x="13658" y="17726"/>
                  </a:lnTo>
                  <a:lnTo>
                    <a:pt x="12383" y="14999"/>
                  </a:lnTo>
                  <a:lnTo>
                    <a:pt x="9652" y="14999"/>
                  </a:lnTo>
                  <a:lnTo>
                    <a:pt x="9652" y="13635"/>
                  </a:lnTo>
                  <a:lnTo>
                    <a:pt x="10926" y="13635"/>
                  </a:lnTo>
                  <a:lnTo>
                    <a:pt x="13658" y="9544"/>
                  </a:lnTo>
                  <a:lnTo>
                    <a:pt x="19122" y="6817"/>
                  </a:lnTo>
                  <a:lnTo>
                    <a:pt x="46093" y="6817"/>
                  </a:lnTo>
                  <a:lnTo>
                    <a:pt x="45597" y="6135"/>
                  </a:lnTo>
                  <a:lnTo>
                    <a:pt x="37535" y="1661"/>
                  </a:lnTo>
                  <a:lnTo>
                    <a:pt x="2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47247" y="4380612"/>
              <a:ext cx="136587" cy="91394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04231" y="4380612"/>
              <a:ext cx="64286" cy="75031"/>
            </a:xfrm>
            <a:prstGeom prst="rect">
              <a:avLst/>
            </a:prstGeom>
          </p:spPr>
        </p:pic>
      </p:grpSp>
      <p:grpSp>
        <p:nvGrpSpPr>
          <p:cNvPr id="78" name="object 78" descr=""/>
          <p:cNvGrpSpPr/>
          <p:nvPr/>
        </p:nvGrpSpPr>
        <p:grpSpPr>
          <a:xfrm>
            <a:off x="5965203" y="4380612"/>
            <a:ext cx="299085" cy="90170"/>
            <a:chOff x="5965203" y="4380612"/>
            <a:chExt cx="299085" cy="90170"/>
          </a:xfrm>
        </p:grpSpPr>
        <p:sp>
          <p:nvSpPr>
            <p:cNvPr id="79" name="object 79" descr=""/>
            <p:cNvSpPr/>
            <p:nvPr/>
          </p:nvSpPr>
          <p:spPr>
            <a:xfrm>
              <a:off x="5965203" y="4380612"/>
              <a:ext cx="55244" cy="74295"/>
            </a:xfrm>
            <a:custGeom>
              <a:avLst/>
              <a:gdLst/>
              <a:ahLst/>
              <a:cxnLst/>
              <a:rect l="l" t="t" r="r" b="b"/>
              <a:pathLst>
                <a:path w="55245" h="74295">
                  <a:moveTo>
                    <a:pt x="46921" y="6817"/>
                  </a:moveTo>
                  <a:lnTo>
                    <a:pt x="38244" y="6817"/>
                  </a:lnTo>
                  <a:lnTo>
                    <a:pt x="44982" y="12271"/>
                  </a:lnTo>
                  <a:lnTo>
                    <a:pt x="44982" y="20453"/>
                  </a:lnTo>
                  <a:lnTo>
                    <a:pt x="19718" y="46379"/>
                  </a:lnTo>
                  <a:lnTo>
                    <a:pt x="11769" y="52687"/>
                  </a:lnTo>
                  <a:lnTo>
                    <a:pt x="5010" y="60384"/>
                  </a:lnTo>
                  <a:lnTo>
                    <a:pt x="0" y="69577"/>
                  </a:lnTo>
                  <a:lnTo>
                    <a:pt x="1274" y="73668"/>
                  </a:lnTo>
                  <a:lnTo>
                    <a:pt x="54634" y="73668"/>
                  </a:lnTo>
                  <a:lnTo>
                    <a:pt x="54634" y="66850"/>
                  </a:lnTo>
                  <a:lnTo>
                    <a:pt x="9470" y="66850"/>
                  </a:lnTo>
                  <a:lnTo>
                    <a:pt x="14037" y="60384"/>
                  </a:lnTo>
                  <a:lnTo>
                    <a:pt x="19372" y="55073"/>
                  </a:lnTo>
                  <a:lnTo>
                    <a:pt x="25220" y="50533"/>
                  </a:lnTo>
                  <a:lnTo>
                    <a:pt x="31323" y="46379"/>
                  </a:lnTo>
                  <a:lnTo>
                    <a:pt x="39348" y="41180"/>
                  </a:lnTo>
                  <a:lnTo>
                    <a:pt x="46348" y="35468"/>
                  </a:lnTo>
                  <a:lnTo>
                    <a:pt x="51299" y="28730"/>
                  </a:lnTo>
                  <a:lnTo>
                    <a:pt x="53177" y="20453"/>
                  </a:lnTo>
                  <a:lnTo>
                    <a:pt x="51442" y="12655"/>
                  </a:lnTo>
                  <a:lnTo>
                    <a:pt x="46921" y="6817"/>
                  </a:lnTo>
                  <a:close/>
                </a:path>
                <a:path w="55245" h="74295">
                  <a:moveTo>
                    <a:pt x="54634" y="54560"/>
                  </a:moveTo>
                  <a:lnTo>
                    <a:pt x="47714" y="54560"/>
                  </a:lnTo>
                  <a:lnTo>
                    <a:pt x="47714" y="66850"/>
                  </a:lnTo>
                  <a:lnTo>
                    <a:pt x="54634" y="66850"/>
                  </a:lnTo>
                  <a:lnTo>
                    <a:pt x="54634" y="54560"/>
                  </a:lnTo>
                  <a:close/>
                </a:path>
                <a:path w="55245" h="74295">
                  <a:moveTo>
                    <a:pt x="27317" y="0"/>
                  </a:moveTo>
                  <a:lnTo>
                    <a:pt x="17665" y="0"/>
                  </a:lnTo>
                  <a:lnTo>
                    <a:pt x="9470" y="4090"/>
                  </a:lnTo>
                  <a:lnTo>
                    <a:pt x="5463" y="10908"/>
                  </a:lnTo>
                  <a:lnTo>
                    <a:pt x="2731" y="13635"/>
                  </a:lnTo>
                  <a:lnTo>
                    <a:pt x="2731" y="23198"/>
                  </a:lnTo>
                  <a:lnTo>
                    <a:pt x="5463" y="25925"/>
                  </a:lnTo>
                  <a:lnTo>
                    <a:pt x="12201" y="25925"/>
                  </a:lnTo>
                  <a:lnTo>
                    <a:pt x="14933" y="23198"/>
                  </a:lnTo>
                  <a:lnTo>
                    <a:pt x="14933" y="17726"/>
                  </a:lnTo>
                  <a:lnTo>
                    <a:pt x="12201" y="14999"/>
                  </a:lnTo>
                  <a:lnTo>
                    <a:pt x="10926" y="14999"/>
                  </a:lnTo>
                  <a:lnTo>
                    <a:pt x="10926" y="13635"/>
                  </a:lnTo>
                  <a:lnTo>
                    <a:pt x="14933" y="9544"/>
                  </a:lnTo>
                  <a:lnTo>
                    <a:pt x="20396" y="6817"/>
                  </a:lnTo>
                  <a:lnTo>
                    <a:pt x="46921" y="6817"/>
                  </a:lnTo>
                  <a:lnTo>
                    <a:pt x="46394" y="6135"/>
                  </a:lnTo>
                  <a:lnTo>
                    <a:pt x="38272" y="1661"/>
                  </a:lnTo>
                  <a:lnTo>
                    <a:pt x="27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40235" y="4380612"/>
              <a:ext cx="224002" cy="90030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7492428" y="4380612"/>
            <a:ext cx="295275" cy="91440"/>
            <a:chOff x="7492428" y="4380612"/>
            <a:chExt cx="295275" cy="91440"/>
          </a:xfrm>
        </p:grpSpPr>
        <p:sp>
          <p:nvSpPr>
            <p:cNvPr id="82" name="object 82" descr=""/>
            <p:cNvSpPr/>
            <p:nvPr/>
          </p:nvSpPr>
          <p:spPr>
            <a:xfrm>
              <a:off x="7492428" y="4380612"/>
              <a:ext cx="56515" cy="74295"/>
            </a:xfrm>
            <a:custGeom>
              <a:avLst/>
              <a:gdLst/>
              <a:ahLst/>
              <a:cxnLst/>
              <a:rect l="l" t="t" r="r" b="b"/>
              <a:pathLst>
                <a:path w="56515" h="74295">
                  <a:moveTo>
                    <a:pt x="47530" y="6817"/>
                  </a:moveTo>
                  <a:lnTo>
                    <a:pt x="38244" y="6817"/>
                  </a:lnTo>
                  <a:lnTo>
                    <a:pt x="45164" y="12271"/>
                  </a:lnTo>
                  <a:lnTo>
                    <a:pt x="45164" y="20453"/>
                  </a:lnTo>
                  <a:lnTo>
                    <a:pt x="20256" y="46379"/>
                  </a:lnTo>
                  <a:lnTo>
                    <a:pt x="12247" y="52687"/>
                  </a:lnTo>
                  <a:lnTo>
                    <a:pt x="5187" y="60384"/>
                  </a:lnTo>
                  <a:lnTo>
                    <a:pt x="0" y="69577"/>
                  </a:lnTo>
                  <a:lnTo>
                    <a:pt x="1274" y="73668"/>
                  </a:lnTo>
                  <a:lnTo>
                    <a:pt x="56091" y="73668"/>
                  </a:lnTo>
                  <a:lnTo>
                    <a:pt x="56091" y="66850"/>
                  </a:lnTo>
                  <a:lnTo>
                    <a:pt x="9470" y="66850"/>
                  </a:lnTo>
                  <a:lnTo>
                    <a:pt x="14037" y="60384"/>
                  </a:lnTo>
                  <a:lnTo>
                    <a:pt x="19372" y="55073"/>
                  </a:lnTo>
                  <a:lnTo>
                    <a:pt x="25220" y="50533"/>
                  </a:lnTo>
                  <a:lnTo>
                    <a:pt x="31323" y="46379"/>
                  </a:lnTo>
                  <a:lnTo>
                    <a:pt x="39453" y="41180"/>
                  </a:lnTo>
                  <a:lnTo>
                    <a:pt x="46507" y="35468"/>
                  </a:lnTo>
                  <a:lnTo>
                    <a:pt x="51479" y="28730"/>
                  </a:lnTo>
                  <a:lnTo>
                    <a:pt x="53360" y="20453"/>
                  </a:lnTo>
                  <a:lnTo>
                    <a:pt x="51800" y="12655"/>
                  </a:lnTo>
                  <a:lnTo>
                    <a:pt x="47530" y="6817"/>
                  </a:lnTo>
                  <a:close/>
                </a:path>
                <a:path w="56515" h="74295">
                  <a:moveTo>
                    <a:pt x="56091" y="54560"/>
                  </a:moveTo>
                  <a:lnTo>
                    <a:pt x="47896" y="54560"/>
                  </a:lnTo>
                  <a:lnTo>
                    <a:pt x="47896" y="66850"/>
                  </a:lnTo>
                  <a:lnTo>
                    <a:pt x="56091" y="66850"/>
                  </a:lnTo>
                  <a:lnTo>
                    <a:pt x="56091" y="54560"/>
                  </a:lnTo>
                  <a:close/>
                </a:path>
                <a:path w="56515" h="74295">
                  <a:moveTo>
                    <a:pt x="27317" y="0"/>
                  </a:moveTo>
                  <a:lnTo>
                    <a:pt x="17665" y="0"/>
                  </a:lnTo>
                  <a:lnTo>
                    <a:pt x="9470" y="4090"/>
                  </a:lnTo>
                  <a:lnTo>
                    <a:pt x="5463" y="10908"/>
                  </a:lnTo>
                  <a:lnTo>
                    <a:pt x="4006" y="13635"/>
                  </a:lnTo>
                  <a:lnTo>
                    <a:pt x="2731" y="16362"/>
                  </a:lnTo>
                  <a:lnTo>
                    <a:pt x="2731" y="23198"/>
                  </a:lnTo>
                  <a:lnTo>
                    <a:pt x="5463" y="25925"/>
                  </a:lnTo>
                  <a:lnTo>
                    <a:pt x="12201" y="25925"/>
                  </a:lnTo>
                  <a:lnTo>
                    <a:pt x="14933" y="23198"/>
                  </a:lnTo>
                  <a:lnTo>
                    <a:pt x="14933" y="17726"/>
                  </a:lnTo>
                  <a:lnTo>
                    <a:pt x="12201" y="14999"/>
                  </a:lnTo>
                  <a:lnTo>
                    <a:pt x="10926" y="14999"/>
                  </a:lnTo>
                  <a:lnTo>
                    <a:pt x="10926" y="13635"/>
                  </a:lnTo>
                  <a:lnTo>
                    <a:pt x="12201" y="13635"/>
                  </a:lnTo>
                  <a:lnTo>
                    <a:pt x="14933" y="9544"/>
                  </a:lnTo>
                  <a:lnTo>
                    <a:pt x="20396" y="6817"/>
                  </a:lnTo>
                  <a:lnTo>
                    <a:pt x="47530" y="6817"/>
                  </a:lnTo>
                  <a:lnTo>
                    <a:pt x="47031" y="6135"/>
                  </a:lnTo>
                  <a:lnTo>
                    <a:pt x="38915" y="1661"/>
                  </a:lnTo>
                  <a:lnTo>
                    <a:pt x="27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68917" y="4380612"/>
              <a:ext cx="218539" cy="91394"/>
            </a:xfrm>
            <a:prstGeom prst="rect">
              <a:avLst/>
            </a:prstGeom>
          </p:spPr>
        </p:pic>
      </p:grpSp>
      <p:grpSp>
        <p:nvGrpSpPr>
          <p:cNvPr id="84" name="object 84" descr=""/>
          <p:cNvGrpSpPr/>
          <p:nvPr/>
        </p:nvGrpSpPr>
        <p:grpSpPr>
          <a:xfrm>
            <a:off x="2931149" y="4380612"/>
            <a:ext cx="296545" cy="75565"/>
            <a:chOff x="2931149" y="4380612"/>
            <a:chExt cx="296545" cy="75565"/>
          </a:xfrm>
        </p:grpSpPr>
        <p:sp>
          <p:nvSpPr>
            <p:cNvPr id="85" name="object 85" descr=""/>
            <p:cNvSpPr/>
            <p:nvPr/>
          </p:nvSpPr>
          <p:spPr>
            <a:xfrm>
              <a:off x="2931149" y="4380612"/>
              <a:ext cx="55244" cy="74295"/>
            </a:xfrm>
            <a:custGeom>
              <a:avLst/>
              <a:gdLst/>
              <a:ahLst/>
              <a:cxnLst/>
              <a:rect l="l" t="t" r="r" b="b"/>
              <a:pathLst>
                <a:path w="55244" h="74295">
                  <a:moveTo>
                    <a:pt x="46238" y="6817"/>
                  </a:moveTo>
                  <a:lnTo>
                    <a:pt x="38244" y="6817"/>
                  </a:lnTo>
                  <a:lnTo>
                    <a:pt x="43707" y="12271"/>
                  </a:lnTo>
                  <a:lnTo>
                    <a:pt x="43707" y="20453"/>
                  </a:lnTo>
                  <a:lnTo>
                    <a:pt x="19182" y="46379"/>
                  </a:lnTo>
                  <a:lnTo>
                    <a:pt x="11609" y="52687"/>
                  </a:lnTo>
                  <a:lnTo>
                    <a:pt x="4990" y="60384"/>
                  </a:lnTo>
                  <a:lnTo>
                    <a:pt x="0" y="69577"/>
                  </a:lnTo>
                  <a:lnTo>
                    <a:pt x="0" y="73668"/>
                  </a:lnTo>
                  <a:lnTo>
                    <a:pt x="54634" y="73668"/>
                  </a:lnTo>
                  <a:lnTo>
                    <a:pt x="54634" y="66850"/>
                  </a:lnTo>
                  <a:lnTo>
                    <a:pt x="8195" y="66850"/>
                  </a:lnTo>
                  <a:lnTo>
                    <a:pt x="12762" y="60384"/>
                  </a:lnTo>
                  <a:lnTo>
                    <a:pt x="18097" y="55073"/>
                  </a:lnTo>
                  <a:lnTo>
                    <a:pt x="23945" y="50533"/>
                  </a:lnTo>
                  <a:lnTo>
                    <a:pt x="30049" y="46379"/>
                  </a:lnTo>
                  <a:lnTo>
                    <a:pt x="38073" y="41180"/>
                  </a:lnTo>
                  <a:lnTo>
                    <a:pt x="45073" y="35468"/>
                  </a:lnTo>
                  <a:lnTo>
                    <a:pt x="50025" y="28730"/>
                  </a:lnTo>
                  <a:lnTo>
                    <a:pt x="51903" y="20453"/>
                  </a:lnTo>
                  <a:lnTo>
                    <a:pt x="50366" y="12655"/>
                  </a:lnTo>
                  <a:lnTo>
                    <a:pt x="46238" y="6817"/>
                  </a:lnTo>
                  <a:close/>
                </a:path>
                <a:path w="55244" h="74295">
                  <a:moveTo>
                    <a:pt x="54634" y="54560"/>
                  </a:moveTo>
                  <a:lnTo>
                    <a:pt x="47714" y="54560"/>
                  </a:lnTo>
                  <a:lnTo>
                    <a:pt x="47714" y="66850"/>
                  </a:lnTo>
                  <a:lnTo>
                    <a:pt x="54634" y="66850"/>
                  </a:lnTo>
                  <a:lnTo>
                    <a:pt x="54634" y="54560"/>
                  </a:lnTo>
                  <a:close/>
                </a:path>
                <a:path w="55244" h="74295">
                  <a:moveTo>
                    <a:pt x="27317" y="0"/>
                  </a:moveTo>
                  <a:lnTo>
                    <a:pt x="2731" y="13635"/>
                  </a:lnTo>
                  <a:lnTo>
                    <a:pt x="1274" y="16362"/>
                  </a:lnTo>
                  <a:lnTo>
                    <a:pt x="1274" y="23198"/>
                  </a:lnTo>
                  <a:lnTo>
                    <a:pt x="4006" y="25925"/>
                  </a:lnTo>
                  <a:lnTo>
                    <a:pt x="10926" y="25925"/>
                  </a:lnTo>
                  <a:lnTo>
                    <a:pt x="13658" y="23198"/>
                  </a:lnTo>
                  <a:lnTo>
                    <a:pt x="13658" y="17726"/>
                  </a:lnTo>
                  <a:lnTo>
                    <a:pt x="12201" y="14999"/>
                  </a:lnTo>
                  <a:lnTo>
                    <a:pt x="9470" y="14999"/>
                  </a:lnTo>
                  <a:lnTo>
                    <a:pt x="9470" y="13635"/>
                  </a:lnTo>
                  <a:lnTo>
                    <a:pt x="10926" y="13635"/>
                  </a:lnTo>
                  <a:lnTo>
                    <a:pt x="13658" y="9544"/>
                  </a:lnTo>
                  <a:lnTo>
                    <a:pt x="19122" y="6817"/>
                  </a:lnTo>
                  <a:lnTo>
                    <a:pt x="46238" y="6817"/>
                  </a:lnTo>
                  <a:lnTo>
                    <a:pt x="45756" y="6135"/>
                  </a:lnTo>
                  <a:lnTo>
                    <a:pt x="38073" y="1661"/>
                  </a:lnTo>
                  <a:lnTo>
                    <a:pt x="27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06181" y="4380612"/>
              <a:ext cx="136587" cy="75031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63347" y="4380612"/>
              <a:ext cx="64104" cy="75031"/>
            </a:xfrm>
            <a:prstGeom prst="rect">
              <a:avLst/>
            </a:prstGeom>
          </p:spPr>
        </p:pic>
      </p:grpSp>
      <p:sp>
        <p:nvSpPr>
          <p:cNvPr id="88" name="object 88" descr=""/>
          <p:cNvSpPr/>
          <p:nvPr/>
        </p:nvSpPr>
        <p:spPr>
          <a:xfrm>
            <a:off x="1543170" y="4080484"/>
            <a:ext cx="6085840" cy="163830"/>
          </a:xfrm>
          <a:custGeom>
            <a:avLst/>
            <a:gdLst/>
            <a:ahLst/>
            <a:cxnLst/>
            <a:rect l="l" t="t" r="r" b="b"/>
            <a:pathLst>
              <a:path w="6085840" h="163829">
                <a:moveTo>
                  <a:pt x="0" y="0"/>
                </a:moveTo>
                <a:lnTo>
                  <a:pt x="0" y="163717"/>
                </a:lnTo>
                <a:lnTo>
                  <a:pt x="6085845" y="163717"/>
                </a:lnTo>
                <a:lnTo>
                  <a:pt x="6085845" y="1454"/>
                </a:lnTo>
              </a:path>
              <a:path w="6085840" h="163829">
                <a:moveTo>
                  <a:pt x="4564083" y="5454"/>
                </a:moveTo>
                <a:lnTo>
                  <a:pt x="4564083" y="5454"/>
                </a:lnTo>
                <a:lnTo>
                  <a:pt x="4564083" y="160990"/>
                </a:lnTo>
              </a:path>
              <a:path w="6085840" h="163829">
                <a:moveTo>
                  <a:pt x="3045053" y="5454"/>
                </a:moveTo>
                <a:lnTo>
                  <a:pt x="3045053" y="5454"/>
                </a:lnTo>
                <a:lnTo>
                  <a:pt x="3045053" y="160990"/>
                </a:lnTo>
              </a:path>
              <a:path w="6085840" h="163829">
                <a:moveTo>
                  <a:pt x="1524566" y="5454"/>
                </a:moveTo>
                <a:lnTo>
                  <a:pt x="1524566" y="5454"/>
                </a:lnTo>
                <a:lnTo>
                  <a:pt x="1524566" y="160990"/>
                </a:lnTo>
              </a:path>
            </a:pathLst>
          </a:custGeom>
          <a:ln w="4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9" name="object 89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03287" y="2183145"/>
            <a:ext cx="125678" cy="1029755"/>
          </a:xfrm>
          <a:prstGeom prst="rect">
            <a:avLst/>
          </a:prstGeom>
        </p:spPr>
      </p:pic>
      <p:grpSp>
        <p:nvGrpSpPr>
          <p:cNvPr id="90" name="object 90" descr=""/>
          <p:cNvGrpSpPr/>
          <p:nvPr/>
        </p:nvGrpSpPr>
        <p:grpSpPr>
          <a:xfrm>
            <a:off x="7741017" y="1634633"/>
            <a:ext cx="221615" cy="92075"/>
            <a:chOff x="7741017" y="1634633"/>
            <a:chExt cx="221615" cy="92075"/>
          </a:xfrm>
        </p:grpSpPr>
        <p:sp>
          <p:nvSpPr>
            <p:cNvPr id="91" name="object 91" descr=""/>
            <p:cNvSpPr/>
            <p:nvPr/>
          </p:nvSpPr>
          <p:spPr>
            <a:xfrm>
              <a:off x="7741017" y="1634633"/>
              <a:ext cx="56515" cy="92075"/>
            </a:xfrm>
            <a:custGeom>
              <a:avLst/>
              <a:gdLst/>
              <a:ahLst/>
              <a:cxnLst/>
              <a:rect l="l" t="t" r="r" b="b"/>
              <a:pathLst>
                <a:path w="56515" h="92075">
                  <a:moveTo>
                    <a:pt x="45164" y="0"/>
                  </a:moveTo>
                  <a:lnTo>
                    <a:pt x="26042" y="0"/>
                  </a:lnTo>
                  <a:lnTo>
                    <a:pt x="6920" y="39633"/>
                  </a:lnTo>
                  <a:lnTo>
                    <a:pt x="4072" y="45769"/>
                  </a:lnTo>
                  <a:lnTo>
                    <a:pt x="1881" y="51940"/>
                  </a:lnTo>
                  <a:lnTo>
                    <a:pt x="492" y="58041"/>
                  </a:lnTo>
                  <a:lnTo>
                    <a:pt x="102" y="62905"/>
                  </a:lnTo>
                  <a:lnTo>
                    <a:pt x="0" y="64177"/>
                  </a:lnTo>
                  <a:lnTo>
                    <a:pt x="2091" y="75418"/>
                  </a:lnTo>
                  <a:lnTo>
                    <a:pt x="2191" y="75955"/>
                  </a:lnTo>
                  <a:lnTo>
                    <a:pt x="8128" y="84335"/>
                  </a:lnTo>
                  <a:lnTo>
                    <a:pt x="8240" y="84494"/>
                  </a:lnTo>
                  <a:lnTo>
                    <a:pt x="17363" y="89693"/>
                  </a:lnTo>
                  <a:lnTo>
                    <a:pt x="28774" y="91448"/>
                  </a:lnTo>
                  <a:lnTo>
                    <a:pt x="39224" y="89693"/>
                  </a:lnTo>
                  <a:lnTo>
                    <a:pt x="48033" y="84335"/>
                  </a:lnTo>
                  <a:lnTo>
                    <a:pt x="53182" y="76540"/>
                  </a:lnTo>
                  <a:lnTo>
                    <a:pt x="21853" y="76540"/>
                  </a:lnTo>
                  <a:lnTo>
                    <a:pt x="16390" y="72359"/>
                  </a:lnTo>
                  <a:lnTo>
                    <a:pt x="16390" y="54723"/>
                  </a:lnTo>
                  <a:lnTo>
                    <a:pt x="21853" y="50542"/>
                  </a:lnTo>
                  <a:lnTo>
                    <a:pt x="53316" y="50542"/>
                  </a:lnTo>
                  <a:lnTo>
                    <a:pt x="49080" y="43770"/>
                  </a:lnTo>
                  <a:lnTo>
                    <a:pt x="41647" y="38668"/>
                  </a:lnTo>
                  <a:lnTo>
                    <a:pt x="40103" y="38361"/>
                  </a:lnTo>
                  <a:lnTo>
                    <a:pt x="26042" y="38361"/>
                  </a:lnTo>
                  <a:lnTo>
                    <a:pt x="45164" y="0"/>
                  </a:lnTo>
                  <a:close/>
                </a:path>
                <a:path w="56515" h="92075">
                  <a:moveTo>
                    <a:pt x="53316" y="50542"/>
                  </a:moveTo>
                  <a:lnTo>
                    <a:pt x="35512" y="50542"/>
                  </a:lnTo>
                  <a:lnTo>
                    <a:pt x="39701" y="55996"/>
                  </a:lnTo>
                  <a:lnTo>
                    <a:pt x="39701" y="72359"/>
                  </a:lnTo>
                  <a:lnTo>
                    <a:pt x="34237" y="76540"/>
                  </a:lnTo>
                  <a:lnTo>
                    <a:pt x="53182" y="76540"/>
                  </a:lnTo>
                  <a:lnTo>
                    <a:pt x="53923" y="75418"/>
                  </a:lnTo>
                  <a:lnTo>
                    <a:pt x="56091" y="62905"/>
                  </a:lnTo>
                  <a:lnTo>
                    <a:pt x="54190" y="51940"/>
                  </a:lnTo>
                  <a:lnTo>
                    <a:pt x="53316" y="50542"/>
                  </a:lnTo>
                  <a:close/>
                </a:path>
                <a:path w="56515" h="92075">
                  <a:moveTo>
                    <a:pt x="32780" y="36906"/>
                  </a:moveTo>
                  <a:lnTo>
                    <a:pt x="27317" y="36906"/>
                  </a:lnTo>
                  <a:lnTo>
                    <a:pt x="26042" y="38361"/>
                  </a:lnTo>
                  <a:lnTo>
                    <a:pt x="40103" y="38361"/>
                  </a:lnTo>
                  <a:lnTo>
                    <a:pt x="32780" y="36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16231" y="1634633"/>
              <a:ext cx="146057" cy="91449"/>
            </a:xfrm>
            <a:prstGeom prst="rect">
              <a:avLst/>
            </a:prstGeom>
          </p:spPr>
        </p:pic>
      </p:grpSp>
      <p:pic>
        <p:nvPicPr>
          <p:cNvPr id="93" name="object 93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737010" y="2356225"/>
            <a:ext cx="225277" cy="92903"/>
          </a:xfrm>
          <a:prstGeom prst="rect">
            <a:avLst/>
          </a:prstGeom>
        </p:spPr>
      </p:pic>
      <p:grpSp>
        <p:nvGrpSpPr>
          <p:cNvPr id="94" name="object 94" descr=""/>
          <p:cNvGrpSpPr/>
          <p:nvPr/>
        </p:nvGrpSpPr>
        <p:grpSpPr>
          <a:xfrm>
            <a:off x="7741017" y="3217082"/>
            <a:ext cx="221615" cy="92075"/>
            <a:chOff x="7741017" y="3217082"/>
            <a:chExt cx="221615" cy="92075"/>
          </a:xfrm>
        </p:grpSpPr>
        <p:sp>
          <p:nvSpPr>
            <p:cNvPr id="95" name="object 95" descr=""/>
            <p:cNvSpPr/>
            <p:nvPr/>
          </p:nvSpPr>
          <p:spPr>
            <a:xfrm>
              <a:off x="7741017" y="3217082"/>
              <a:ext cx="55244" cy="92075"/>
            </a:xfrm>
            <a:custGeom>
              <a:avLst/>
              <a:gdLst/>
              <a:ahLst/>
              <a:cxnLst/>
              <a:rect l="l" t="t" r="r" b="b"/>
              <a:pathLst>
                <a:path w="55245" h="92075">
                  <a:moveTo>
                    <a:pt x="27317" y="0"/>
                  </a:moveTo>
                  <a:lnTo>
                    <a:pt x="16748" y="1732"/>
                  </a:lnTo>
                  <a:lnTo>
                    <a:pt x="8058" y="6772"/>
                  </a:lnTo>
                  <a:lnTo>
                    <a:pt x="2168" y="14879"/>
                  </a:lnTo>
                  <a:lnTo>
                    <a:pt x="0" y="25816"/>
                  </a:lnTo>
                  <a:lnTo>
                    <a:pt x="16390" y="25816"/>
                  </a:lnTo>
                  <a:lnTo>
                    <a:pt x="16390" y="17635"/>
                  </a:lnTo>
                  <a:lnTo>
                    <a:pt x="21853" y="14908"/>
                  </a:lnTo>
                  <a:lnTo>
                    <a:pt x="34237" y="14908"/>
                  </a:lnTo>
                  <a:lnTo>
                    <a:pt x="38244" y="19089"/>
                  </a:lnTo>
                  <a:lnTo>
                    <a:pt x="38244" y="29998"/>
                  </a:lnTo>
                  <a:lnTo>
                    <a:pt x="36969" y="32725"/>
                  </a:lnTo>
                  <a:lnTo>
                    <a:pt x="34237" y="36725"/>
                  </a:lnTo>
                  <a:lnTo>
                    <a:pt x="0" y="76359"/>
                  </a:lnTo>
                  <a:lnTo>
                    <a:pt x="0" y="91448"/>
                  </a:lnTo>
                  <a:lnTo>
                    <a:pt x="54634" y="91448"/>
                  </a:lnTo>
                  <a:lnTo>
                    <a:pt x="54634" y="76359"/>
                  </a:lnTo>
                  <a:lnTo>
                    <a:pt x="20579" y="76359"/>
                  </a:lnTo>
                  <a:lnTo>
                    <a:pt x="45164" y="46360"/>
                  </a:lnTo>
                  <a:lnTo>
                    <a:pt x="51903" y="39452"/>
                  </a:lnTo>
                  <a:lnTo>
                    <a:pt x="54634" y="35452"/>
                  </a:lnTo>
                  <a:lnTo>
                    <a:pt x="54634" y="25816"/>
                  </a:lnTo>
                  <a:lnTo>
                    <a:pt x="52671" y="14879"/>
                  </a:lnTo>
                  <a:lnTo>
                    <a:pt x="47122" y="6772"/>
                  </a:lnTo>
                  <a:lnTo>
                    <a:pt x="38500" y="1732"/>
                  </a:lnTo>
                  <a:lnTo>
                    <a:pt x="27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16231" y="3217082"/>
              <a:ext cx="146057" cy="91449"/>
            </a:xfrm>
            <a:prstGeom prst="rect">
              <a:avLst/>
            </a:prstGeom>
          </p:spPr>
        </p:pic>
      </p:grpSp>
      <p:sp>
        <p:nvSpPr>
          <p:cNvPr id="97" name="object 9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challenge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ahead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10303" y="980958"/>
            <a:ext cx="6038850" cy="4264025"/>
            <a:chOff x="1110303" y="980958"/>
            <a:chExt cx="6038850" cy="4264025"/>
          </a:xfrm>
        </p:grpSpPr>
        <p:sp>
          <p:nvSpPr>
            <p:cNvPr id="4" name="object 4" descr=""/>
            <p:cNvSpPr/>
            <p:nvPr/>
          </p:nvSpPr>
          <p:spPr>
            <a:xfrm>
              <a:off x="4561803" y="1618019"/>
              <a:ext cx="2360930" cy="1939925"/>
            </a:xfrm>
            <a:custGeom>
              <a:avLst/>
              <a:gdLst/>
              <a:ahLst/>
              <a:cxnLst/>
              <a:rect l="l" t="t" r="r" b="b"/>
              <a:pathLst>
                <a:path w="2360929" h="1939925">
                  <a:moveTo>
                    <a:pt x="0" y="1939729"/>
                  </a:moveTo>
                  <a:lnTo>
                    <a:pt x="0" y="1939729"/>
                  </a:lnTo>
                  <a:lnTo>
                    <a:pt x="2360555" y="1939729"/>
                  </a:lnTo>
                </a:path>
                <a:path w="2360929" h="1939925">
                  <a:moveTo>
                    <a:pt x="0" y="1662229"/>
                  </a:moveTo>
                  <a:lnTo>
                    <a:pt x="0" y="1662229"/>
                  </a:lnTo>
                  <a:lnTo>
                    <a:pt x="2360555" y="1662229"/>
                  </a:lnTo>
                </a:path>
                <a:path w="2360929" h="1939925">
                  <a:moveTo>
                    <a:pt x="0" y="1385394"/>
                  </a:moveTo>
                  <a:lnTo>
                    <a:pt x="0" y="1385394"/>
                  </a:lnTo>
                  <a:lnTo>
                    <a:pt x="2360555" y="1385394"/>
                  </a:lnTo>
                </a:path>
                <a:path w="2360929" h="1939925">
                  <a:moveTo>
                    <a:pt x="0" y="1108670"/>
                  </a:moveTo>
                  <a:lnTo>
                    <a:pt x="0" y="1108670"/>
                  </a:lnTo>
                  <a:lnTo>
                    <a:pt x="2360555" y="1108670"/>
                  </a:lnTo>
                </a:path>
                <a:path w="2360929" h="1939925">
                  <a:moveTo>
                    <a:pt x="0" y="831059"/>
                  </a:moveTo>
                  <a:lnTo>
                    <a:pt x="0" y="831059"/>
                  </a:lnTo>
                  <a:lnTo>
                    <a:pt x="2360555" y="831059"/>
                  </a:lnTo>
                </a:path>
                <a:path w="2360929" h="1939925">
                  <a:moveTo>
                    <a:pt x="0" y="554335"/>
                  </a:moveTo>
                  <a:lnTo>
                    <a:pt x="0" y="554335"/>
                  </a:lnTo>
                  <a:lnTo>
                    <a:pt x="2360555" y="554335"/>
                  </a:lnTo>
                </a:path>
                <a:path w="2360929" h="1939925">
                  <a:moveTo>
                    <a:pt x="0" y="277610"/>
                  </a:moveTo>
                  <a:lnTo>
                    <a:pt x="0" y="277610"/>
                  </a:lnTo>
                  <a:lnTo>
                    <a:pt x="2360555" y="277610"/>
                  </a:lnTo>
                </a:path>
                <a:path w="2360929" h="1939925">
                  <a:moveTo>
                    <a:pt x="0" y="0"/>
                  </a:moveTo>
                  <a:lnTo>
                    <a:pt x="0" y="0"/>
                  </a:lnTo>
                  <a:lnTo>
                    <a:pt x="2360555" y="0"/>
                  </a:lnTo>
                </a:path>
              </a:pathLst>
            </a:custGeom>
            <a:ln w="1080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61803" y="3591092"/>
              <a:ext cx="2360930" cy="243840"/>
            </a:xfrm>
            <a:custGeom>
              <a:avLst/>
              <a:gdLst/>
              <a:ahLst/>
              <a:cxnLst/>
              <a:rect l="l" t="t" r="r" b="b"/>
              <a:pathLst>
                <a:path w="2360929" h="243839">
                  <a:moveTo>
                    <a:pt x="1418881" y="0"/>
                  </a:moveTo>
                  <a:lnTo>
                    <a:pt x="1252684" y="0"/>
                  </a:lnTo>
                  <a:lnTo>
                    <a:pt x="1097234" y="77212"/>
                  </a:lnTo>
                  <a:lnTo>
                    <a:pt x="942560" y="10745"/>
                  </a:lnTo>
                  <a:lnTo>
                    <a:pt x="787110" y="10745"/>
                  </a:lnTo>
                  <a:lnTo>
                    <a:pt x="631771" y="54835"/>
                  </a:lnTo>
                  <a:lnTo>
                    <a:pt x="465463" y="54835"/>
                  </a:lnTo>
                  <a:lnTo>
                    <a:pt x="310899" y="33233"/>
                  </a:lnTo>
                  <a:lnTo>
                    <a:pt x="155449" y="66467"/>
                  </a:lnTo>
                  <a:lnTo>
                    <a:pt x="0" y="77212"/>
                  </a:lnTo>
                  <a:lnTo>
                    <a:pt x="0" y="243490"/>
                  </a:lnTo>
                  <a:lnTo>
                    <a:pt x="2360555" y="243490"/>
                  </a:lnTo>
                  <a:lnTo>
                    <a:pt x="2360555" y="21601"/>
                  </a:lnTo>
                  <a:lnTo>
                    <a:pt x="2205991" y="33233"/>
                  </a:lnTo>
                  <a:lnTo>
                    <a:pt x="2050542" y="10745"/>
                  </a:lnTo>
                  <a:lnTo>
                    <a:pt x="1884344" y="10745"/>
                  </a:lnTo>
                  <a:lnTo>
                    <a:pt x="1728894" y="33233"/>
                  </a:lnTo>
                  <a:lnTo>
                    <a:pt x="1574331" y="33233"/>
                  </a:lnTo>
                  <a:lnTo>
                    <a:pt x="1418881" y="0"/>
                  </a:lnTo>
                  <a:close/>
                </a:path>
              </a:pathLst>
            </a:custGeom>
            <a:solidFill>
              <a:srgbClr val="8B3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61803" y="3302626"/>
              <a:ext cx="2360930" cy="365760"/>
            </a:xfrm>
            <a:custGeom>
              <a:avLst/>
              <a:gdLst/>
              <a:ahLst/>
              <a:cxnLst/>
              <a:rect l="l" t="t" r="r" b="b"/>
              <a:pathLst>
                <a:path w="2360929" h="365760">
                  <a:moveTo>
                    <a:pt x="1418881" y="0"/>
                  </a:moveTo>
                  <a:lnTo>
                    <a:pt x="1252684" y="33233"/>
                  </a:lnTo>
                  <a:lnTo>
                    <a:pt x="1097234" y="110556"/>
                  </a:lnTo>
                  <a:lnTo>
                    <a:pt x="942560" y="22488"/>
                  </a:lnTo>
                  <a:lnTo>
                    <a:pt x="787110" y="55721"/>
                  </a:lnTo>
                  <a:lnTo>
                    <a:pt x="631771" y="155422"/>
                  </a:lnTo>
                  <a:lnTo>
                    <a:pt x="465463" y="143790"/>
                  </a:lnTo>
                  <a:lnTo>
                    <a:pt x="310899" y="155422"/>
                  </a:lnTo>
                  <a:lnTo>
                    <a:pt x="155449" y="199511"/>
                  </a:lnTo>
                  <a:lnTo>
                    <a:pt x="0" y="232745"/>
                  </a:lnTo>
                  <a:lnTo>
                    <a:pt x="0" y="365679"/>
                  </a:lnTo>
                  <a:lnTo>
                    <a:pt x="155449" y="354933"/>
                  </a:lnTo>
                  <a:lnTo>
                    <a:pt x="310899" y="321700"/>
                  </a:lnTo>
                  <a:lnTo>
                    <a:pt x="465463" y="343302"/>
                  </a:lnTo>
                  <a:lnTo>
                    <a:pt x="631771" y="343302"/>
                  </a:lnTo>
                  <a:lnTo>
                    <a:pt x="787110" y="299212"/>
                  </a:lnTo>
                  <a:lnTo>
                    <a:pt x="942560" y="299212"/>
                  </a:lnTo>
                  <a:lnTo>
                    <a:pt x="1097234" y="365679"/>
                  </a:lnTo>
                  <a:lnTo>
                    <a:pt x="1252684" y="288466"/>
                  </a:lnTo>
                  <a:lnTo>
                    <a:pt x="1418881" y="288466"/>
                  </a:lnTo>
                  <a:lnTo>
                    <a:pt x="1574331" y="321700"/>
                  </a:lnTo>
                  <a:lnTo>
                    <a:pt x="1728894" y="321700"/>
                  </a:lnTo>
                  <a:lnTo>
                    <a:pt x="1884344" y="299212"/>
                  </a:lnTo>
                  <a:lnTo>
                    <a:pt x="2050542" y="299212"/>
                  </a:lnTo>
                  <a:lnTo>
                    <a:pt x="2205991" y="321700"/>
                  </a:lnTo>
                  <a:lnTo>
                    <a:pt x="2360555" y="310068"/>
                  </a:lnTo>
                  <a:lnTo>
                    <a:pt x="2360555" y="33233"/>
                  </a:lnTo>
                  <a:lnTo>
                    <a:pt x="2205991" y="55721"/>
                  </a:lnTo>
                  <a:lnTo>
                    <a:pt x="2050542" y="22488"/>
                  </a:lnTo>
                  <a:lnTo>
                    <a:pt x="1884344" y="22488"/>
                  </a:lnTo>
                  <a:lnTo>
                    <a:pt x="1728894" y="66467"/>
                  </a:lnTo>
                  <a:lnTo>
                    <a:pt x="1574331" y="44089"/>
                  </a:lnTo>
                  <a:lnTo>
                    <a:pt x="1418881" y="0"/>
                  </a:lnTo>
                  <a:close/>
                </a:path>
              </a:pathLst>
            </a:custGeom>
            <a:solidFill>
              <a:srgbClr val="B66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61803" y="3202925"/>
              <a:ext cx="2360930" cy="327660"/>
            </a:xfrm>
            <a:custGeom>
              <a:avLst/>
              <a:gdLst/>
              <a:ahLst/>
              <a:cxnLst/>
              <a:rect l="l" t="t" r="r" b="b"/>
              <a:pathLst>
                <a:path w="2360929" h="327660">
                  <a:moveTo>
                    <a:pt x="1418881" y="0"/>
                  </a:moveTo>
                  <a:lnTo>
                    <a:pt x="1252684" y="33233"/>
                  </a:lnTo>
                  <a:lnTo>
                    <a:pt x="1097234" y="122188"/>
                  </a:lnTo>
                  <a:lnTo>
                    <a:pt x="942560" y="33233"/>
                  </a:lnTo>
                  <a:lnTo>
                    <a:pt x="787110" y="77323"/>
                  </a:lnTo>
                  <a:lnTo>
                    <a:pt x="631771" y="166167"/>
                  </a:lnTo>
                  <a:lnTo>
                    <a:pt x="465463" y="155422"/>
                  </a:lnTo>
                  <a:lnTo>
                    <a:pt x="310899" y="210257"/>
                  </a:lnTo>
                  <a:lnTo>
                    <a:pt x="155449" y="255122"/>
                  </a:lnTo>
                  <a:lnTo>
                    <a:pt x="0" y="288356"/>
                  </a:lnTo>
                  <a:lnTo>
                    <a:pt x="0" y="327460"/>
                  </a:lnTo>
                  <a:lnTo>
                    <a:pt x="155449" y="299212"/>
                  </a:lnTo>
                  <a:lnTo>
                    <a:pt x="310899" y="255122"/>
                  </a:lnTo>
                  <a:lnTo>
                    <a:pt x="465463" y="243490"/>
                  </a:lnTo>
                  <a:lnTo>
                    <a:pt x="631771" y="255122"/>
                  </a:lnTo>
                  <a:lnTo>
                    <a:pt x="787110" y="155422"/>
                  </a:lnTo>
                  <a:lnTo>
                    <a:pt x="942560" y="122188"/>
                  </a:lnTo>
                  <a:lnTo>
                    <a:pt x="1097234" y="210257"/>
                  </a:lnTo>
                  <a:lnTo>
                    <a:pt x="1252684" y="132934"/>
                  </a:lnTo>
                  <a:lnTo>
                    <a:pt x="1418881" y="99700"/>
                  </a:lnTo>
                  <a:lnTo>
                    <a:pt x="1574331" y="143790"/>
                  </a:lnTo>
                  <a:lnTo>
                    <a:pt x="1728894" y="166167"/>
                  </a:lnTo>
                  <a:lnTo>
                    <a:pt x="1884344" y="122188"/>
                  </a:lnTo>
                  <a:lnTo>
                    <a:pt x="2050542" y="122188"/>
                  </a:lnTo>
                  <a:lnTo>
                    <a:pt x="2205991" y="155422"/>
                  </a:lnTo>
                  <a:lnTo>
                    <a:pt x="2360555" y="132934"/>
                  </a:lnTo>
                  <a:lnTo>
                    <a:pt x="2360555" y="33233"/>
                  </a:lnTo>
                  <a:lnTo>
                    <a:pt x="2205991" y="55721"/>
                  </a:lnTo>
                  <a:lnTo>
                    <a:pt x="2050542" y="33233"/>
                  </a:lnTo>
                  <a:lnTo>
                    <a:pt x="1884344" y="22488"/>
                  </a:lnTo>
                  <a:lnTo>
                    <a:pt x="1728894" y="55721"/>
                  </a:lnTo>
                  <a:lnTo>
                    <a:pt x="1574331" y="55721"/>
                  </a:lnTo>
                  <a:lnTo>
                    <a:pt x="1418881" y="0"/>
                  </a:lnTo>
                  <a:close/>
                </a:path>
              </a:pathLst>
            </a:custGeom>
            <a:solidFill>
              <a:srgbClr val="93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61803" y="3192069"/>
              <a:ext cx="2360930" cy="295910"/>
            </a:xfrm>
            <a:custGeom>
              <a:avLst/>
              <a:gdLst/>
              <a:ahLst/>
              <a:cxnLst/>
              <a:rect l="l" t="t" r="r" b="b"/>
              <a:pathLst>
                <a:path w="2360929" h="295910">
                  <a:moveTo>
                    <a:pt x="465463" y="166278"/>
                  </a:moveTo>
                  <a:lnTo>
                    <a:pt x="155449" y="254347"/>
                  </a:lnTo>
                  <a:lnTo>
                    <a:pt x="0" y="287580"/>
                  </a:lnTo>
                  <a:lnTo>
                    <a:pt x="0" y="295889"/>
                  </a:lnTo>
                  <a:lnTo>
                    <a:pt x="155449" y="265978"/>
                  </a:lnTo>
                  <a:lnTo>
                    <a:pt x="310899" y="221113"/>
                  </a:lnTo>
                  <a:lnTo>
                    <a:pt x="465463" y="166278"/>
                  </a:lnTo>
                  <a:close/>
                </a:path>
                <a:path w="2360929" h="295910">
                  <a:moveTo>
                    <a:pt x="942560" y="33344"/>
                  </a:moveTo>
                  <a:lnTo>
                    <a:pt x="787110" y="77323"/>
                  </a:lnTo>
                  <a:lnTo>
                    <a:pt x="631771" y="166278"/>
                  </a:lnTo>
                  <a:lnTo>
                    <a:pt x="465463" y="166278"/>
                  </a:lnTo>
                  <a:lnTo>
                    <a:pt x="631771" y="177023"/>
                  </a:lnTo>
                  <a:lnTo>
                    <a:pt x="787110" y="88179"/>
                  </a:lnTo>
                  <a:lnTo>
                    <a:pt x="942560" y="44089"/>
                  </a:lnTo>
                  <a:lnTo>
                    <a:pt x="961432" y="44089"/>
                  </a:lnTo>
                  <a:lnTo>
                    <a:pt x="942560" y="33344"/>
                  </a:lnTo>
                  <a:close/>
                </a:path>
                <a:path w="2360929" h="295910">
                  <a:moveTo>
                    <a:pt x="961432" y="44089"/>
                  </a:moveTo>
                  <a:lnTo>
                    <a:pt x="942560" y="44089"/>
                  </a:lnTo>
                  <a:lnTo>
                    <a:pt x="1097234" y="133044"/>
                  </a:lnTo>
                  <a:lnTo>
                    <a:pt x="1117560" y="121413"/>
                  </a:lnTo>
                  <a:lnTo>
                    <a:pt x="1097234" y="121413"/>
                  </a:lnTo>
                  <a:lnTo>
                    <a:pt x="961432" y="44089"/>
                  </a:lnTo>
                  <a:close/>
                </a:path>
                <a:path w="2360929" h="295910">
                  <a:moveTo>
                    <a:pt x="1418881" y="0"/>
                  </a:moveTo>
                  <a:lnTo>
                    <a:pt x="1252684" y="33344"/>
                  </a:lnTo>
                  <a:lnTo>
                    <a:pt x="1097234" y="121413"/>
                  </a:lnTo>
                  <a:lnTo>
                    <a:pt x="1117560" y="121413"/>
                  </a:lnTo>
                  <a:lnTo>
                    <a:pt x="1252684" y="44089"/>
                  </a:lnTo>
                  <a:lnTo>
                    <a:pt x="1418881" y="10856"/>
                  </a:lnTo>
                  <a:lnTo>
                    <a:pt x="1449595" y="10856"/>
                  </a:lnTo>
                  <a:lnTo>
                    <a:pt x="1418881" y="0"/>
                  </a:lnTo>
                  <a:close/>
                </a:path>
                <a:path w="2360929" h="295910">
                  <a:moveTo>
                    <a:pt x="1449595" y="10856"/>
                  </a:moveTo>
                  <a:lnTo>
                    <a:pt x="1418881" y="10856"/>
                  </a:lnTo>
                  <a:lnTo>
                    <a:pt x="1574331" y="66577"/>
                  </a:lnTo>
                  <a:lnTo>
                    <a:pt x="1728894" y="66577"/>
                  </a:lnTo>
                  <a:lnTo>
                    <a:pt x="1783302" y="54946"/>
                  </a:lnTo>
                  <a:lnTo>
                    <a:pt x="1574331" y="54946"/>
                  </a:lnTo>
                  <a:lnTo>
                    <a:pt x="1449595" y="10856"/>
                  </a:lnTo>
                  <a:close/>
                </a:path>
                <a:path w="2360929" h="295910">
                  <a:moveTo>
                    <a:pt x="2050542" y="33344"/>
                  </a:moveTo>
                  <a:lnTo>
                    <a:pt x="1884344" y="33344"/>
                  </a:lnTo>
                  <a:lnTo>
                    <a:pt x="2050542" y="44089"/>
                  </a:lnTo>
                  <a:lnTo>
                    <a:pt x="2205991" y="66577"/>
                  </a:lnTo>
                  <a:lnTo>
                    <a:pt x="2360555" y="44089"/>
                  </a:lnTo>
                  <a:lnTo>
                    <a:pt x="2205991" y="44089"/>
                  </a:lnTo>
                  <a:lnTo>
                    <a:pt x="2050542" y="33344"/>
                  </a:lnTo>
                  <a:close/>
                </a:path>
                <a:path w="2360929" h="295910">
                  <a:moveTo>
                    <a:pt x="1884344" y="21712"/>
                  </a:moveTo>
                  <a:lnTo>
                    <a:pt x="1728894" y="54946"/>
                  </a:lnTo>
                  <a:lnTo>
                    <a:pt x="1783302" y="54946"/>
                  </a:lnTo>
                  <a:lnTo>
                    <a:pt x="1884344" y="33344"/>
                  </a:lnTo>
                  <a:lnTo>
                    <a:pt x="2050542" y="33344"/>
                  </a:lnTo>
                  <a:lnTo>
                    <a:pt x="1884344" y="21712"/>
                  </a:lnTo>
                  <a:close/>
                </a:path>
                <a:path w="2360929" h="295910">
                  <a:moveTo>
                    <a:pt x="2360555" y="33344"/>
                  </a:moveTo>
                  <a:lnTo>
                    <a:pt x="2205991" y="44089"/>
                  </a:lnTo>
                  <a:lnTo>
                    <a:pt x="2360555" y="44089"/>
                  </a:lnTo>
                  <a:lnTo>
                    <a:pt x="2360555" y="33344"/>
                  </a:lnTo>
                  <a:close/>
                </a:path>
              </a:pathLst>
            </a:custGeom>
            <a:solidFill>
              <a:srgbClr val="739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72703" y="3169691"/>
              <a:ext cx="2049780" cy="233045"/>
            </a:xfrm>
            <a:custGeom>
              <a:avLst/>
              <a:gdLst/>
              <a:ahLst/>
              <a:cxnLst/>
              <a:rect l="l" t="t" r="r" b="b"/>
              <a:pathLst>
                <a:path w="2049779" h="233045">
                  <a:moveTo>
                    <a:pt x="154563" y="177023"/>
                  </a:moveTo>
                  <a:lnTo>
                    <a:pt x="0" y="232745"/>
                  </a:lnTo>
                  <a:lnTo>
                    <a:pt x="154563" y="188655"/>
                  </a:lnTo>
                  <a:lnTo>
                    <a:pt x="320871" y="188655"/>
                  </a:lnTo>
                  <a:lnTo>
                    <a:pt x="154563" y="177023"/>
                  </a:lnTo>
                  <a:close/>
                </a:path>
                <a:path w="2049779" h="233045">
                  <a:moveTo>
                    <a:pt x="651910" y="55721"/>
                  </a:moveTo>
                  <a:lnTo>
                    <a:pt x="631660" y="55721"/>
                  </a:lnTo>
                  <a:lnTo>
                    <a:pt x="786334" y="143790"/>
                  </a:lnTo>
                  <a:lnTo>
                    <a:pt x="805497" y="132934"/>
                  </a:lnTo>
                  <a:lnTo>
                    <a:pt x="786334" y="132934"/>
                  </a:lnTo>
                  <a:lnTo>
                    <a:pt x="651910" y="55721"/>
                  </a:lnTo>
                  <a:close/>
                </a:path>
                <a:path w="2049779" h="233045">
                  <a:moveTo>
                    <a:pt x="1107981" y="0"/>
                  </a:moveTo>
                  <a:lnTo>
                    <a:pt x="941784" y="44089"/>
                  </a:lnTo>
                  <a:lnTo>
                    <a:pt x="786334" y="132934"/>
                  </a:lnTo>
                  <a:lnTo>
                    <a:pt x="805497" y="132934"/>
                  </a:lnTo>
                  <a:lnTo>
                    <a:pt x="941784" y="55721"/>
                  </a:lnTo>
                  <a:lnTo>
                    <a:pt x="1107981" y="22377"/>
                  </a:lnTo>
                  <a:lnTo>
                    <a:pt x="1170409" y="22377"/>
                  </a:lnTo>
                  <a:lnTo>
                    <a:pt x="1107981" y="0"/>
                  </a:lnTo>
                  <a:close/>
                </a:path>
                <a:path w="2049779" h="233045">
                  <a:moveTo>
                    <a:pt x="631660" y="44089"/>
                  </a:moveTo>
                  <a:lnTo>
                    <a:pt x="476210" y="99700"/>
                  </a:lnTo>
                  <a:lnTo>
                    <a:pt x="631660" y="55721"/>
                  </a:lnTo>
                  <a:lnTo>
                    <a:pt x="651910" y="55721"/>
                  </a:lnTo>
                  <a:lnTo>
                    <a:pt x="631660" y="44089"/>
                  </a:lnTo>
                  <a:close/>
                </a:path>
                <a:path w="2049779" h="233045">
                  <a:moveTo>
                    <a:pt x="1170409" y="22377"/>
                  </a:moveTo>
                  <a:lnTo>
                    <a:pt x="1107981" y="22377"/>
                  </a:lnTo>
                  <a:lnTo>
                    <a:pt x="1263431" y="77323"/>
                  </a:lnTo>
                  <a:lnTo>
                    <a:pt x="1417995" y="77323"/>
                  </a:lnTo>
                  <a:lnTo>
                    <a:pt x="1519037" y="55721"/>
                  </a:lnTo>
                  <a:lnTo>
                    <a:pt x="1263431" y="55721"/>
                  </a:lnTo>
                  <a:lnTo>
                    <a:pt x="1170409" y="22377"/>
                  </a:lnTo>
                  <a:close/>
                </a:path>
                <a:path w="2049779" h="233045">
                  <a:moveTo>
                    <a:pt x="1814687" y="44089"/>
                  </a:moveTo>
                  <a:lnTo>
                    <a:pt x="1573445" y="44089"/>
                  </a:lnTo>
                  <a:lnTo>
                    <a:pt x="1895092" y="66467"/>
                  </a:lnTo>
                  <a:lnTo>
                    <a:pt x="2049655" y="55721"/>
                  </a:lnTo>
                  <a:lnTo>
                    <a:pt x="1895092" y="55721"/>
                  </a:lnTo>
                  <a:lnTo>
                    <a:pt x="1814687" y="44089"/>
                  </a:lnTo>
                  <a:close/>
                </a:path>
                <a:path w="2049779" h="233045">
                  <a:moveTo>
                    <a:pt x="1573445" y="22377"/>
                  </a:moveTo>
                  <a:lnTo>
                    <a:pt x="1417995" y="55721"/>
                  </a:lnTo>
                  <a:lnTo>
                    <a:pt x="1519037" y="55721"/>
                  </a:lnTo>
                  <a:lnTo>
                    <a:pt x="1573445" y="44089"/>
                  </a:lnTo>
                  <a:lnTo>
                    <a:pt x="1814687" y="44089"/>
                  </a:lnTo>
                  <a:lnTo>
                    <a:pt x="1739642" y="33233"/>
                  </a:lnTo>
                  <a:lnTo>
                    <a:pt x="1573445" y="22377"/>
                  </a:lnTo>
                  <a:close/>
                </a:path>
                <a:path w="2049779" h="233045">
                  <a:moveTo>
                    <a:pt x="2049655" y="33233"/>
                  </a:moveTo>
                  <a:lnTo>
                    <a:pt x="1895092" y="55721"/>
                  </a:lnTo>
                  <a:lnTo>
                    <a:pt x="2049655" y="55721"/>
                  </a:lnTo>
                  <a:lnTo>
                    <a:pt x="2049655" y="33233"/>
                  </a:lnTo>
                  <a:close/>
                </a:path>
              </a:pathLst>
            </a:custGeom>
            <a:solidFill>
              <a:srgbClr val="A9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561803" y="3158835"/>
              <a:ext cx="2360930" cy="321310"/>
            </a:xfrm>
            <a:custGeom>
              <a:avLst/>
              <a:gdLst/>
              <a:ahLst/>
              <a:cxnLst/>
              <a:rect l="l" t="t" r="r" b="b"/>
              <a:pathLst>
                <a:path w="2360929" h="321310">
                  <a:moveTo>
                    <a:pt x="465463" y="187880"/>
                  </a:moveTo>
                  <a:lnTo>
                    <a:pt x="0" y="320814"/>
                  </a:lnTo>
                  <a:lnTo>
                    <a:pt x="155449" y="287580"/>
                  </a:lnTo>
                  <a:lnTo>
                    <a:pt x="310899" y="243601"/>
                  </a:lnTo>
                  <a:lnTo>
                    <a:pt x="465463" y="187880"/>
                  </a:lnTo>
                  <a:close/>
                </a:path>
                <a:path w="2360929" h="321310">
                  <a:moveTo>
                    <a:pt x="942560" y="44089"/>
                  </a:moveTo>
                  <a:lnTo>
                    <a:pt x="787110" y="99811"/>
                  </a:lnTo>
                  <a:lnTo>
                    <a:pt x="631771" y="187880"/>
                  </a:lnTo>
                  <a:lnTo>
                    <a:pt x="465463" y="187880"/>
                  </a:lnTo>
                  <a:lnTo>
                    <a:pt x="631771" y="199511"/>
                  </a:lnTo>
                  <a:lnTo>
                    <a:pt x="787110" y="110556"/>
                  </a:lnTo>
                  <a:lnTo>
                    <a:pt x="942560" y="54946"/>
                  </a:lnTo>
                  <a:lnTo>
                    <a:pt x="961436" y="54946"/>
                  </a:lnTo>
                  <a:lnTo>
                    <a:pt x="942560" y="44089"/>
                  </a:lnTo>
                  <a:close/>
                </a:path>
                <a:path w="2360929" h="321310">
                  <a:moveTo>
                    <a:pt x="961436" y="54946"/>
                  </a:moveTo>
                  <a:lnTo>
                    <a:pt x="942560" y="54946"/>
                  </a:lnTo>
                  <a:lnTo>
                    <a:pt x="1097234" y="143790"/>
                  </a:lnTo>
                  <a:lnTo>
                    <a:pt x="1116035" y="133044"/>
                  </a:lnTo>
                  <a:lnTo>
                    <a:pt x="1097234" y="133044"/>
                  </a:lnTo>
                  <a:lnTo>
                    <a:pt x="961436" y="54946"/>
                  </a:lnTo>
                  <a:close/>
                </a:path>
                <a:path w="2360929" h="321310">
                  <a:moveTo>
                    <a:pt x="1418881" y="0"/>
                  </a:moveTo>
                  <a:lnTo>
                    <a:pt x="1252684" y="44089"/>
                  </a:lnTo>
                  <a:lnTo>
                    <a:pt x="1097234" y="133044"/>
                  </a:lnTo>
                  <a:lnTo>
                    <a:pt x="1116035" y="133044"/>
                  </a:lnTo>
                  <a:lnTo>
                    <a:pt x="1252684" y="54946"/>
                  </a:lnTo>
                  <a:lnTo>
                    <a:pt x="1418881" y="10856"/>
                  </a:lnTo>
                  <a:lnTo>
                    <a:pt x="1449595" y="10856"/>
                  </a:lnTo>
                  <a:lnTo>
                    <a:pt x="1418881" y="0"/>
                  </a:lnTo>
                  <a:close/>
                </a:path>
                <a:path w="2360929" h="321310">
                  <a:moveTo>
                    <a:pt x="1449595" y="10856"/>
                  </a:moveTo>
                  <a:lnTo>
                    <a:pt x="1418881" y="10856"/>
                  </a:lnTo>
                  <a:lnTo>
                    <a:pt x="1574331" y="66577"/>
                  </a:lnTo>
                  <a:lnTo>
                    <a:pt x="1728894" y="66577"/>
                  </a:lnTo>
                  <a:lnTo>
                    <a:pt x="1783121" y="54946"/>
                  </a:lnTo>
                  <a:lnTo>
                    <a:pt x="1574331" y="54946"/>
                  </a:lnTo>
                  <a:lnTo>
                    <a:pt x="1449595" y="10856"/>
                  </a:lnTo>
                  <a:close/>
                </a:path>
                <a:path w="2360929" h="321310">
                  <a:moveTo>
                    <a:pt x="2050542" y="33233"/>
                  </a:moveTo>
                  <a:lnTo>
                    <a:pt x="1884344" y="33233"/>
                  </a:lnTo>
                  <a:lnTo>
                    <a:pt x="2050542" y="44089"/>
                  </a:lnTo>
                  <a:lnTo>
                    <a:pt x="2205991" y="66577"/>
                  </a:lnTo>
                  <a:lnTo>
                    <a:pt x="2285938" y="54946"/>
                  </a:lnTo>
                  <a:lnTo>
                    <a:pt x="2205991" y="54946"/>
                  </a:lnTo>
                  <a:lnTo>
                    <a:pt x="2050542" y="33233"/>
                  </a:lnTo>
                  <a:close/>
                </a:path>
                <a:path w="2360929" h="321310">
                  <a:moveTo>
                    <a:pt x="1884344" y="21601"/>
                  </a:moveTo>
                  <a:lnTo>
                    <a:pt x="1728894" y="54946"/>
                  </a:lnTo>
                  <a:lnTo>
                    <a:pt x="1783121" y="54946"/>
                  </a:lnTo>
                  <a:lnTo>
                    <a:pt x="1884344" y="33233"/>
                  </a:lnTo>
                  <a:lnTo>
                    <a:pt x="2050542" y="33233"/>
                  </a:lnTo>
                  <a:lnTo>
                    <a:pt x="1884344" y="21601"/>
                  </a:lnTo>
                  <a:close/>
                </a:path>
                <a:path w="2360929" h="321310">
                  <a:moveTo>
                    <a:pt x="2360555" y="33233"/>
                  </a:moveTo>
                  <a:lnTo>
                    <a:pt x="2205991" y="54946"/>
                  </a:lnTo>
                  <a:lnTo>
                    <a:pt x="2285938" y="54946"/>
                  </a:lnTo>
                  <a:lnTo>
                    <a:pt x="2360555" y="44089"/>
                  </a:lnTo>
                  <a:lnTo>
                    <a:pt x="2360555" y="33233"/>
                  </a:lnTo>
                  <a:close/>
                </a:path>
              </a:pathLst>
            </a:custGeom>
            <a:solidFill>
              <a:srgbClr val="9380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61803" y="3125602"/>
              <a:ext cx="2360930" cy="349250"/>
            </a:xfrm>
            <a:custGeom>
              <a:avLst/>
              <a:gdLst/>
              <a:ahLst/>
              <a:cxnLst/>
              <a:rect l="l" t="t" r="r" b="b"/>
              <a:pathLst>
                <a:path w="2360929" h="349250">
                  <a:moveTo>
                    <a:pt x="1418881" y="0"/>
                  </a:moveTo>
                  <a:lnTo>
                    <a:pt x="1252684" y="33233"/>
                  </a:lnTo>
                  <a:lnTo>
                    <a:pt x="1097234" y="143790"/>
                  </a:lnTo>
                  <a:lnTo>
                    <a:pt x="942560" y="44089"/>
                  </a:lnTo>
                  <a:lnTo>
                    <a:pt x="787110" y="110556"/>
                  </a:lnTo>
                  <a:lnTo>
                    <a:pt x="631771" y="199511"/>
                  </a:lnTo>
                  <a:lnTo>
                    <a:pt x="465463" y="199511"/>
                  </a:lnTo>
                  <a:lnTo>
                    <a:pt x="310899" y="254347"/>
                  </a:lnTo>
                  <a:lnTo>
                    <a:pt x="155449" y="299212"/>
                  </a:lnTo>
                  <a:lnTo>
                    <a:pt x="0" y="343302"/>
                  </a:lnTo>
                  <a:lnTo>
                    <a:pt x="0" y="349062"/>
                  </a:lnTo>
                  <a:lnTo>
                    <a:pt x="155449" y="310068"/>
                  </a:lnTo>
                  <a:lnTo>
                    <a:pt x="310899" y="265978"/>
                  </a:lnTo>
                  <a:lnTo>
                    <a:pt x="465463" y="221113"/>
                  </a:lnTo>
                  <a:lnTo>
                    <a:pt x="631771" y="221113"/>
                  </a:lnTo>
                  <a:lnTo>
                    <a:pt x="787110" y="133044"/>
                  </a:lnTo>
                  <a:lnTo>
                    <a:pt x="942560" y="77323"/>
                  </a:lnTo>
                  <a:lnTo>
                    <a:pt x="1097234" y="166278"/>
                  </a:lnTo>
                  <a:lnTo>
                    <a:pt x="1252684" y="77323"/>
                  </a:lnTo>
                  <a:lnTo>
                    <a:pt x="1418881" y="33233"/>
                  </a:lnTo>
                  <a:lnTo>
                    <a:pt x="1574331" y="88179"/>
                  </a:lnTo>
                  <a:lnTo>
                    <a:pt x="1728894" y="88179"/>
                  </a:lnTo>
                  <a:lnTo>
                    <a:pt x="1884344" y="54835"/>
                  </a:lnTo>
                  <a:lnTo>
                    <a:pt x="2050542" y="66467"/>
                  </a:lnTo>
                  <a:lnTo>
                    <a:pt x="2205991" y="88179"/>
                  </a:lnTo>
                  <a:lnTo>
                    <a:pt x="2360555" y="66467"/>
                  </a:lnTo>
                  <a:lnTo>
                    <a:pt x="2360555" y="21601"/>
                  </a:lnTo>
                  <a:lnTo>
                    <a:pt x="2205991" y="44089"/>
                  </a:lnTo>
                  <a:lnTo>
                    <a:pt x="2050542" y="21601"/>
                  </a:lnTo>
                  <a:lnTo>
                    <a:pt x="1884344" y="10856"/>
                  </a:lnTo>
                  <a:lnTo>
                    <a:pt x="1728894" y="44089"/>
                  </a:lnTo>
                  <a:lnTo>
                    <a:pt x="1574331" y="44089"/>
                  </a:lnTo>
                  <a:lnTo>
                    <a:pt x="1418881" y="0"/>
                  </a:lnTo>
                  <a:close/>
                </a:path>
              </a:pathLst>
            </a:custGeom>
            <a:solidFill>
              <a:srgbClr val="6FB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561803" y="3113970"/>
              <a:ext cx="2360930" cy="351155"/>
            </a:xfrm>
            <a:custGeom>
              <a:avLst/>
              <a:gdLst/>
              <a:ahLst/>
              <a:cxnLst/>
              <a:rect l="l" t="t" r="r" b="b"/>
              <a:pathLst>
                <a:path w="2360929" h="351154">
                  <a:moveTo>
                    <a:pt x="155449" y="310844"/>
                  </a:moveTo>
                  <a:lnTo>
                    <a:pt x="0" y="344077"/>
                  </a:lnTo>
                  <a:lnTo>
                    <a:pt x="0" y="350724"/>
                  </a:lnTo>
                  <a:lnTo>
                    <a:pt x="155449" y="310844"/>
                  </a:lnTo>
                  <a:close/>
                </a:path>
                <a:path w="2360929" h="351154">
                  <a:moveTo>
                    <a:pt x="942560" y="44865"/>
                  </a:moveTo>
                  <a:lnTo>
                    <a:pt x="787110" y="111443"/>
                  </a:lnTo>
                  <a:lnTo>
                    <a:pt x="631771" y="199511"/>
                  </a:lnTo>
                  <a:lnTo>
                    <a:pt x="465463" y="211143"/>
                  </a:lnTo>
                  <a:lnTo>
                    <a:pt x="631771" y="211143"/>
                  </a:lnTo>
                  <a:lnTo>
                    <a:pt x="787110" y="122188"/>
                  </a:lnTo>
                  <a:lnTo>
                    <a:pt x="942560" y="55721"/>
                  </a:lnTo>
                  <a:lnTo>
                    <a:pt x="959383" y="55721"/>
                  </a:lnTo>
                  <a:lnTo>
                    <a:pt x="942560" y="44865"/>
                  </a:lnTo>
                  <a:close/>
                </a:path>
                <a:path w="2360929" h="351154">
                  <a:moveTo>
                    <a:pt x="959383" y="55721"/>
                  </a:moveTo>
                  <a:lnTo>
                    <a:pt x="942560" y="55721"/>
                  </a:lnTo>
                  <a:lnTo>
                    <a:pt x="1097234" y="155422"/>
                  </a:lnTo>
                  <a:lnTo>
                    <a:pt x="1112343" y="144676"/>
                  </a:lnTo>
                  <a:lnTo>
                    <a:pt x="1097234" y="144676"/>
                  </a:lnTo>
                  <a:lnTo>
                    <a:pt x="959383" y="55721"/>
                  </a:lnTo>
                  <a:close/>
                </a:path>
                <a:path w="2360929" h="351154">
                  <a:moveTo>
                    <a:pt x="1252684" y="44865"/>
                  </a:moveTo>
                  <a:lnTo>
                    <a:pt x="1097234" y="144676"/>
                  </a:lnTo>
                  <a:lnTo>
                    <a:pt x="1112343" y="144676"/>
                  </a:lnTo>
                  <a:lnTo>
                    <a:pt x="1252684" y="44865"/>
                  </a:lnTo>
                  <a:close/>
                </a:path>
                <a:path w="2360929" h="351154">
                  <a:moveTo>
                    <a:pt x="1451331" y="11631"/>
                  </a:moveTo>
                  <a:lnTo>
                    <a:pt x="1418881" y="11631"/>
                  </a:lnTo>
                  <a:lnTo>
                    <a:pt x="1574331" y="55721"/>
                  </a:lnTo>
                  <a:lnTo>
                    <a:pt x="1451331" y="11631"/>
                  </a:lnTo>
                  <a:close/>
                </a:path>
                <a:path w="2360929" h="351154">
                  <a:moveTo>
                    <a:pt x="2050542" y="22488"/>
                  </a:moveTo>
                  <a:lnTo>
                    <a:pt x="1884344" y="22488"/>
                  </a:lnTo>
                  <a:lnTo>
                    <a:pt x="2050542" y="33233"/>
                  </a:lnTo>
                  <a:lnTo>
                    <a:pt x="2205991" y="55721"/>
                  </a:lnTo>
                  <a:lnTo>
                    <a:pt x="2280608" y="44865"/>
                  </a:lnTo>
                  <a:lnTo>
                    <a:pt x="2205991" y="44865"/>
                  </a:lnTo>
                  <a:lnTo>
                    <a:pt x="2050542" y="22488"/>
                  </a:lnTo>
                  <a:close/>
                </a:path>
                <a:path w="2360929" h="351154">
                  <a:moveTo>
                    <a:pt x="1418881" y="0"/>
                  </a:moveTo>
                  <a:lnTo>
                    <a:pt x="1252684" y="44865"/>
                  </a:lnTo>
                  <a:lnTo>
                    <a:pt x="1418881" y="11631"/>
                  </a:lnTo>
                  <a:lnTo>
                    <a:pt x="1451331" y="11631"/>
                  </a:lnTo>
                  <a:lnTo>
                    <a:pt x="1418881" y="0"/>
                  </a:lnTo>
                  <a:close/>
                </a:path>
                <a:path w="2360929" h="351154">
                  <a:moveTo>
                    <a:pt x="2360555" y="33233"/>
                  </a:moveTo>
                  <a:lnTo>
                    <a:pt x="2205991" y="44865"/>
                  </a:lnTo>
                  <a:lnTo>
                    <a:pt x="2280608" y="44865"/>
                  </a:lnTo>
                  <a:lnTo>
                    <a:pt x="2360555" y="33233"/>
                  </a:lnTo>
                  <a:close/>
                </a:path>
              </a:pathLst>
            </a:custGeom>
            <a:solidFill>
              <a:srgbClr val="F8A4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48913" y="2571267"/>
              <a:ext cx="1573530" cy="687705"/>
            </a:xfrm>
            <a:custGeom>
              <a:avLst/>
              <a:gdLst/>
              <a:ahLst/>
              <a:cxnLst/>
              <a:rect l="l" t="t" r="r" b="b"/>
              <a:pathLst>
                <a:path w="1573529" h="687704">
                  <a:moveTo>
                    <a:pt x="465573" y="587568"/>
                  </a:moveTo>
                  <a:lnTo>
                    <a:pt x="155449" y="587568"/>
                  </a:lnTo>
                  <a:lnTo>
                    <a:pt x="310124" y="687379"/>
                  </a:lnTo>
                  <a:lnTo>
                    <a:pt x="465573" y="587568"/>
                  </a:lnTo>
                  <a:close/>
                </a:path>
                <a:path w="1573529" h="687704">
                  <a:moveTo>
                    <a:pt x="1263431" y="0"/>
                  </a:moveTo>
                  <a:lnTo>
                    <a:pt x="1097234" y="44089"/>
                  </a:lnTo>
                  <a:lnTo>
                    <a:pt x="941784" y="99811"/>
                  </a:lnTo>
                  <a:lnTo>
                    <a:pt x="787221" y="166278"/>
                  </a:lnTo>
                  <a:lnTo>
                    <a:pt x="631771" y="199511"/>
                  </a:lnTo>
                  <a:lnTo>
                    <a:pt x="465573" y="332445"/>
                  </a:lnTo>
                  <a:lnTo>
                    <a:pt x="310124" y="531957"/>
                  </a:lnTo>
                  <a:lnTo>
                    <a:pt x="155449" y="531957"/>
                  </a:lnTo>
                  <a:lnTo>
                    <a:pt x="0" y="654146"/>
                  </a:lnTo>
                  <a:lnTo>
                    <a:pt x="155449" y="587568"/>
                  </a:lnTo>
                  <a:lnTo>
                    <a:pt x="465573" y="587568"/>
                  </a:lnTo>
                  <a:lnTo>
                    <a:pt x="631771" y="542703"/>
                  </a:lnTo>
                  <a:lnTo>
                    <a:pt x="1573445" y="542703"/>
                  </a:lnTo>
                  <a:lnTo>
                    <a:pt x="1573445" y="22488"/>
                  </a:lnTo>
                  <a:lnTo>
                    <a:pt x="1418881" y="22488"/>
                  </a:lnTo>
                  <a:lnTo>
                    <a:pt x="1263431" y="0"/>
                  </a:lnTo>
                  <a:close/>
                </a:path>
                <a:path w="1573529" h="687704">
                  <a:moveTo>
                    <a:pt x="1573445" y="542703"/>
                  </a:moveTo>
                  <a:lnTo>
                    <a:pt x="631771" y="542703"/>
                  </a:lnTo>
                  <a:lnTo>
                    <a:pt x="787221" y="598424"/>
                  </a:lnTo>
                  <a:lnTo>
                    <a:pt x="941784" y="598424"/>
                  </a:lnTo>
                  <a:lnTo>
                    <a:pt x="1097234" y="565191"/>
                  </a:lnTo>
                  <a:lnTo>
                    <a:pt x="1573445" y="565191"/>
                  </a:lnTo>
                  <a:lnTo>
                    <a:pt x="1573445" y="542703"/>
                  </a:lnTo>
                  <a:close/>
                </a:path>
                <a:path w="1573529" h="687704">
                  <a:moveTo>
                    <a:pt x="1573445" y="565191"/>
                  </a:moveTo>
                  <a:lnTo>
                    <a:pt x="1263431" y="565191"/>
                  </a:lnTo>
                  <a:lnTo>
                    <a:pt x="1418881" y="587568"/>
                  </a:lnTo>
                  <a:lnTo>
                    <a:pt x="1573445" y="575936"/>
                  </a:lnTo>
                  <a:lnTo>
                    <a:pt x="1573445" y="565191"/>
                  </a:lnTo>
                  <a:close/>
                </a:path>
                <a:path w="1573529" h="687704">
                  <a:moveTo>
                    <a:pt x="1573445" y="10856"/>
                  </a:moveTo>
                  <a:lnTo>
                    <a:pt x="1418881" y="22488"/>
                  </a:lnTo>
                  <a:lnTo>
                    <a:pt x="1573445" y="22488"/>
                  </a:lnTo>
                  <a:lnTo>
                    <a:pt x="1573445" y="10856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561803" y="2527288"/>
              <a:ext cx="2360930" cy="930910"/>
            </a:xfrm>
            <a:custGeom>
              <a:avLst/>
              <a:gdLst/>
              <a:ahLst/>
              <a:cxnLst/>
              <a:rect l="l" t="t" r="r" b="b"/>
              <a:pathLst>
                <a:path w="2360929" h="930910">
                  <a:moveTo>
                    <a:pt x="2050542" y="0"/>
                  </a:moveTo>
                  <a:lnTo>
                    <a:pt x="1884344" y="43979"/>
                  </a:lnTo>
                  <a:lnTo>
                    <a:pt x="1728894" y="99700"/>
                  </a:lnTo>
                  <a:lnTo>
                    <a:pt x="1574331" y="166167"/>
                  </a:lnTo>
                  <a:lnTo>
                    <a:pt x="1418881" y="199401"/>
                  </a:lnTo>
                  <a:lnTo>
                    <a:pt x="1252684" y="332445"/>
                  </a:lnTo>
                  <a:lnTo>
                    <a:pt x="1097234" y="531847"/>
                  </a:lnTo>
                  <a:lnTo>
                    <a:pt x="942560" y="553448"/>
                  </a:lnTo>
                  <a:lnTo>
                    <a:pt x="787110" y="675637"/>
                  </a:lnTo>
                  <a:lnTo>
                    <a:pt x="631771" y="764592"/>
                  </a:lnTo>
                  <a:lnTo>
                    <a:pt x="465463" y="786194"/>
                  </a:lnTo>
                  <a:lnTo>
                    <a:pt x="310899" y="841804"/>
                  </a:lnTo>
                  <a:lnTo>
                    <a:pt x="0" y="930759"/>
                  </a:lnTo>
                  <a:lnTo>
                    <a:pt x="155449" y="897526"/>
                  </a:lnTo>
                  <a:lnTo>
                    <a:pt x="310899" y="852661"/>
                  </a:lnTo>
                  <a:lnTo>
                    <a:pt x="465463" y="797825"/>
                  </a:lnTo>
                  <a:lnTo>
                    <a:pt x="631771" y="786194"/>
                  </a:lnTo>
                  <a:lnTo>
                    <a:pt x="787110" y="698125"/>
                  </a:lnTo>
                  <a:lnTo>
                    <a:pt x="942560" y="575936"/>
                  </a:lnTo>
                  <a:lnTo>
                    <a:pt x="1097234" y="575936"/>
                  </a:lnTo>
                  <a:lnTo>
                    <a:pt x="1252684" y="376424"/>
                  </a:lnTo>
                  <a:lnTo>
                    <a:pt x="1418881" y="243490"/>
                  </a:lnTo>
                  <a:lnTo>
                    <a:pt x="1574331" y="210257"/>
                  </a:lnTo>
                  <a:lnTo>
                    <a:pt x="1728894" y="143790"/>
                  </a:lnTo>
                  <a:lnTo>
                    <a:pt x="1884344" y="88068"/>
                  </a:lnTo>
                  <a:lnTo>
                    <a:pt x="2050542" y="43979"/>
                  </a:lnTo>
                  <a:lnTo>
                    <a:pt x="2360555" y="43979"/>
                  </a:lnTo>
                  <a:lnTo>
                    <a:pt x="2360555" y="33233"/>
                  </a:lnTo>
                  <a:lnTo>
                    <a:pt x="2205991" y="33233"/>
                  </a:lnTo>
                  <a:lnTo>
                    <a:pt x="2050542" y="0"/>
                  </a:lnTo>
                  <a:close/>
                </a:path>
                <a:path w="2360929" h="930910">
                  <a:moveTo>
                    <a:pt x="2360555" y="43979"/>
                  </a:moveTo>
                  <a:lnTo>
                    <a:pt x="2050542" y="43979"/>
                  </a:lnTo>
                  <a:lnTo>
                    <a:pt x="2205991" y="66467"/>
                  </a:lnTo>
                  <a:lnTo>
                    <a:pt x="2360555" y="54835"/>
                  </a:lnTo>
                  <a:lnTo>
                    <a:pt x="2360555" y="43979"/>
                  </a:lnTo>
                  <a:close/>
                </a:path>
                <a:path w="2360929" h="930910">
                  <a:moveTo>
                    <a:pt x="2360555" y="10745"/>
                  </a:moveTo>
                  <a:lnTo>
                    <a:pt x="2205991" y="33233"/>
                  </a:lnTo>
                  <a:lnTo>
                    <a:pt x="2360555" y="33233"/>
                  </a:lnTo>
                  <a:lnTo>
                    <a:pt x="2360555" y="10745"/>
                  </a:lnTo>
                  <a:close/>
                </a:path>
              </a:pathLst>
            </a:custGeom>
            <a:solidFill>
              <a:srgbClr val="D5A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561803" y="2471566"/>
              <a:ext cx="2360930" cy="984250"/>
            </a:xfrm>
            <a:custGeom>
              <a:avLst/>
              <a:gdLst/>
              <a:ahLst/>
              <a:cxnLst/>
              <a:rect l="l" t="t" r="r" b="b"/>
              <a:pathLst>
                <a:path w="2360929" h="984250">
                  <a:moveTo>
                    <a:pt x="155449" y="941616"/>
                  </a:moveTo>
                  <a:lnTo>
                    <a:pt x="0" y="974849"/>
                  </a:lnTo>
                  <a:lnTo>
                    <a:pt x="0" y="984044"/>
                  </a:lnTo>
                  <a:lnTo>
                    <a:pt x="155449" y="941616"/>
                  </a:lnTo>
                  <a:close/>
                </a:path>
                <a:path w="2360929" h="984250">
                  <a:moveTo>
                    <a:pt x="2050542" y="0"/>
                  </a:moveTo>
                  <a:lnTo>
                    <a:pt x="1884344" y="55721"/>
                  </a:lnTo>
                  <a:lnTo>
                    <a:pt x="1728894" y="110556"/>
                  </a:lnTo>
                  <a:lnTo>
                    <a:pt x="1574331" y="177023"/>
                  </a:lnTo>
                  <a:lnTo>
                    <a:pt x="1418881" y="221889"/>
                  </a:lnTo>
                  <a:lnTo>
                    <a:pt x="1252684" y="365679"/>
                  </a:lnTo>
                  <a:lnTo>
                    <a:pt x="1097234" y="575936"/>
                  </a:lnTo>
                  <a:lnTo>
                    <a:pt x="942560" y="587568"/>
                  </a:lnTo>
                  <a:lnTo>
                    <a:pt x="787110" y="720502"/>
                  </a:lnTo>
                  <a:lnTo>
                    <a:pt x="631771" y="808682"/>
                  </a:lnTo>
                  <a:lnTo>
                    <a:pt x="465463" y="831059"/>
                  </a:lnTo>
                  <a:lnTo>
                    <a:pt x="155449" y="941616"/>
                  </a:lnTo>
                  <a:lnTo>
                    <a:pt x="310899" y="897526"/>
                  </a:lnTo>
                  <a:lnTo>
                    <a:pt x="465463" y="841915"/>
                  </a:lnTo>
                  <a:lnTo>
                    <a:pt x="631771" y="820313"/>
                  </a:lnTo>
                  <a:lnTo>
                    <a:pt x="787110" y="731358"/>
                  </a:lnTo>
                  <a:lnTo>
                    <a:pt x="942560" y="609170"/>
                  </a:lnTo>
                  <a:lnTo>
                    <a:pt x="1097234" y="587568"/>
                  </a:lnTo>
                  <a:lnTo>
                    <a:pt x="1252684" y="388167"/>
                  </a:lnTo>
                  <a:lnTo>
                    <a:pt x="1418881" y="255122"/>
                  </a:lnTo>
                  <a:lnTo>
                    <a:pt x="1574331" y="221889"/>
                  </a:lnTo>
                  <a:lnTo>
                    <a:pt x="1728894" y="155422"/>
                  </a:lnTo>
                  <a:lnTo>
                    <a:pt x="1884344" y="99700"/>
                  </a:lnTo>
                  <a:lnTo>
                    <a:pt x="2050542" y="55721"/>
                  </a:lnTo>
                  <a:lnTo>
                    <a:pt x="2360555" y="55721"/>
                  </a:lnTo>
                  <a:lnTo>
                    <a:pt x="2360555" y="22488"/>
                  </a:lnTo>
                  <a:lnTo>
                    <a:pt x="2205991" y="22488"/>
                  </a:lnTo>
                  <a:lnTo>
                    <a:pt x="2050542" y="0"/>
                  </a:lnTo>
                  <a:close/>
                </a:path>
                <a:path w="2360929" h="984250">
                  <a:moveTo>
                    <a:pt x="2360555" y="55721"/>
                  </a:moveTo>
                  <a:lnTo>
                    <a:pt x="2050542" y="55721"/>
                  </a:lnTo>
                  <a:lnTo>
                    <a:pt x="2205991" y="88955"/>
                  </a:lnTo>
                  <a:lnTo>
                    <a:pt x="2360555" y="66467"/>
                  </a:lnTo>
                  <a:lnTo>
                    <a:pt x="2360555" y="55721"/>
                  </a:lnTo>
                  <a:close/>
                </a:path>
                <a:path w="2360929" h="984250">
                  <a:moveTo>
                    <a:pt x="2360555" y="10745"/>
                  </a:moveTo>
                  <a:lnTo>
                    <a:pt x="2205991" y="22488"/>
                  </a:lnTo>
                  <a:lnTo>
                    <a:pt x="2360555" y="22488"/>
                  </a:lnTo>
                  <a:lnTo>
                    <a:pt x="2360555" y="10745"/>
                  </a:lnTo>
                  <a:close/>
                </a:path>
              </a:pathLst>
            </a:custGeom>
            <a:solidFill>
              <a:srgbClr val="C0D2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193574" y="2006186"/>
              <a:ext cx="1729105" cy="1274445"/>
            </a:xfrm>
            <a:custGeom>
              <a:avLst/>
              <a:gdLst/>
              <a:ahLst/>
              <a:cxnLst/>
              <a:rect l="l" t="t" r="r" b="b"/>
              <a:pathLst>
                <a:path w="1729104" h="1274445">
                  <a:moveTo>
                    <a:pt x="1728784" y="0"/>
                  </a:moveTo>
                  <a:lnTo>
                    <a:pt x="1574220" y="66467"/>
                  </a:lnTo>
                  <a:lnTo>
                    <a:pt x="1418770" y="110446"/>
                  </a:lnTo>
                  <a:lnTo>
                    <a:pt x="1252573" y="243490"/>
                  </a:lnTo>
                  <a:lnTo>
                    <a:pt x="942560" y="531847"/>
                  </a:lnTo>
                  <a:lnTo>
                    <a:pt x="787110" y="620802"/>
                  </a:lnTo>
                  <a:lnTo>
                    <a:pt x="620913" y="786969"/>
                  </a:lnTo>
                  <a:lnTo>
                    <a:pt x="465463" y="1008083"/>
                  </a:lnTo>
                  <a:lnTo>
                    <a:pt x="310788" y="1041316"/>
                  </a:lnTo>
                  <a:lnTo>
                    <a:pt x="155339" y="1174250"/>
                  </a:lnTo>
                  <a:lnTo>
                    <a:pt x="0" y="1274062"/>
                  </a:lnTo>
                  <a:lnTo>
                    <a:pt x="155339" y="1185882"/>
                  </a:lnTo>
                  <a:lnTo>
                    <a:pt x="310788" y="1052948"/>
                  </a:lnTo>
                  <a:lnTo>
                    <a:pt x="465463" y="1041316"/>
                  </a:lnTo>
                  <a:lnTo>
                    <a:pt x="620913" y="831059"/>
                  </a:lnTo>
                  <a:lnTo>
                    <a:pt x="787110" y="687269"/>
                  </a:lnTo>
                  <a:lnTo>
                    <a:pt x="942560" y="642403"/>
                  </a:lnTo>
                  <a:lnTo>
                    <a:pt x="1097123" y="575936"/>
                  </a:lnTo>
                  <a:lnTo>
                    <a:pt x="1252573" y="521101"/>
                  </a:lnTo>
                  <a:lnTo>
                    <a:pt x="1418770" y="465379"/>
                  </a:lnTo>
                  <a:lnTo>
                    <a:pt x="1728784" y="465379"/>
                  </a:lnTo>
                  <a:lnTo>
                    <a:pt x="1728784" y="0"/>
                  </a:lnTo>
                  <a:close/>
                </a:path>
                <a:path w="1729104" h="1274445">
                  <a:moveTo>
                    <a:pt x="1728784" y="465379"/>
                  </a:moveTo>
                  <a:lnTo>
                    <a:pt x="1418770" y="465379"/>
                  </a:lnTo>
                  <a:lnTo>
                    <a:pt x="1574220" y="487868"/>
                  </a:lnTo>
                  <a:lnTo>
                    <a:pt x="1728784" y="476125"/>
                  </a:lnTo>
                  <a:lnTo>
                    <a:pt x="1728784" y="465379"/>
                  </a:lnTo>
                  <a:close/>
                </a:path>
              </a:pathLst>
            </a:custGeom>
            <a:solidFill>
              <a:srgbClr val="B3A8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561803" y="1917231"/>
              <a:ext cx="2360930" cy="1529715"/>
            </a:xfrm>
            <a:custGeom>
              <a:avLst/>
              <a:gdLst/>
              <a:ahLst/>
              <a:cxnLst/>
              <a:rect l="l" t="t" r="r" b="b"/>
              <a:pathLst>
                <a:path w="2360929" h="1529714">
                  <a:moveTo>
                    <a:pt x="310899" y="1441116"/>
                  </a:moveTo>
                  <a:lnTo>
                    <a:pt x="0" y="1529184"/>
                  </a:lnTo>
                  <a:lnTo>
                    <a:pt x="155449" y="1495951"/>
                  </a:lnTo>
                  <a:lnTo>
                    <a:pt x="310899" y="1441116"/>
                  </a:lnTo>
                  <a:close/>
                </a:path>
                <a:path w="2360929" h="1529714">
                  <a:moveTo>
                    <a:pt x="2360555" y="0"/>
                  </a:moveTo>
                  <a:lnTo>
                    <a:pt x="2050542" y="111332"/>
                  </a:lnTo>
                  <a:lnTo>
                    <a:pt x="1884344" y="255122"/>
                  </a:lnTo>
                  <a:lnTo>
                    <a:pt x="1728894" y="421400"/>
                  </a:lnTo>
                  <a:lnTo>
                    <a:pt x="1574331" y="565080"/>
                  </a:lnTo>
                  <a:lnTo>
                    <a:pt x="1418881" y="643290"/>
                  </a:lnTo>
                  <a:lnTo>
                    <a:pt x="1252684" y="853547"/>
                  </a:lnTo>
                  <a:lnTo>
                    <a:pt x="1097234" y="1042203"/>
                  </a:lnTo>
                  <a:lnTo>
                    <a:pt x="942560" y="1097038"/>
                  </a:lnTo>
                  <a:lnTo>
                    <a:pt x="787110" y="1252460"/>
                  </a:lnTo>
                  <a:lnTo>
                    <a:pt x="631771" y="1352160"/>
                  </a:lnTo>
                  <a:lnTo>
                    <a:pt x="465463" y="1374648"/>
                  </a:lnTo>
                  <a:lnTo>
                    <a:pt x="310899" y="1441116"/>
                  </a:lnTo>
                  <a:lnTo>
                    <a:pt x="465463" y="1385394"/>
                  </a:lnTo>
                  <a:lnTo>
                    <a:pt x="631771" y="1363017"/>
                  </a:lnTo>
                  <a:lnTo>
                    <a:pt x="787110" y="1263205"/>
                  </a:lnTo>
                  <a:lnTo>
                    <a:pt x="942560" y="1130271"/>
                  </a:lnTo>
                  <a:lnTo>
                    <a:pt x="1097234" y="1097038"/>
                  </a:lnTo>
                  <a:lnTo>
                    <a:pt x="1252684" y="875924"/>
                  </a:lnTo>
                  <a:lnTo>
                    <a:pt x="1418881" y="709757"/>
                  </a:lnTo>
                  <a:lnTo>
                    <a:pt x="1574331" y="620802"/>
                  </a:lnTo>
                  <a:lnTo>
                    <a:pt x="1884344" y="332445"/>
                  </a:lnTo>
                  <a:lnTo>
                    <a:pt x="2050542" y="199401"/>
                  </a:lnTo>
                  <a:lnTo>
                    <a:pt x="2205991" y="155422"/>
                  </a:lnTo>
                  <a:lnTo>
                    <a:pt x="2360555" y="88955"/>
                  </a:lnTo>
                  <a:lnTo>
                    <a:pt x="2360555" y="0"/>
                  </a:lnTo>
                  <a:close/>
                </a:path>
              </a:pathLst>
            </a:custGeom>
            <a:solidFill>
              <a:srgbClr val="9FC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561803" y="1829162"/>
              <a:ext cx="2360930" cy="1615440"/>
            </a:xfrm>
            <a:custGeom>
              <a:avLst/>
              <a:gdLst/>
              <a:ahLst/>
              <a:cxnLst/>
              <a:rect l="l" t="t" r="r" b="b"/>
              <a:pathLst>
                <a:path w="2360929" h="1615439">
                  <a:moveTo>
                    <a:pt x="2360555" y="0"/>
                  </a:moveTo>
                  <a:lnTo>
                    <a:pt x="2205991" y="33233"/>
                  </a:lnTo>
                  <a:lnTo>
                    <a:pt x="2050542" y="121302"/>
                  </a:lnTo>
                  <a:lnTo>
                    <a:pt x="1884344" y="276724"/>
                  </a:lnTo>
                  <a:lnTo>
                    <a:pt x="1728894" y="420514"/>
                  </a:lnTo>
                  <a:lnTo>
                    <a:pt x="1574331" y="586682"/>
                  </a:lnTo>
                  <a:lnTo>
                    <a:pt x="1418881" y="686493"/>
                  </a:lnTo>
                  <a:lnTo>
                    <a:pt x="1252684" y="885894"/>
                  </a:lnTo>
                  <a:lnTo>
                    <a:pt x="1097234" y="1074550"/>
                  </a:lnTo>
                  <a:lnTo>
                    <a:pt x="942560" y="1151873"/>
                  </a:lnTo>
                  <a:lnTo>
                    <a:pt x="787110" y="1307295"/>
                  </a:lnTo>
                  <a:lnTo>
                    <a:pt x="631771" y="1396250"/>
                  </a:lnTo>
                  <a:lnTo>
                    <a:pt x="465463" y="1451086"/>
                  </a:lnTo>
                  <a:lnTo>
                    <a:pt x="155449" y="1562418"/>
                  </a:lnTo>
                  <a:lnTo>
                    <a:pt x="0" y="1595651"/>
                  </a:lnTo>
                  <a:lnTo>
                    <a:pt x="0" y="1614816"/>
                  </a:lnTo>
                  <a:lnTo>
                    <a:pt x="155449" y="1573274"/>
                  </a:lnTo>
                  <a:lnTo>
                    <a:pt x="310899" y="1529184"/>
                  </a:lnTo>
                  <a:lnTo>
                    <a:pt x="465463" y="1462717"/>
                  </a:lnTo>
                  <a:lnTo>
                    <a:pt x="631771" y="1440229"/>
                  </a:lnTo>
                  <a:lnTo>
                    <a:pt x="787110" y="1340529"/>
                  </a:lnTo>
                  <a:lnTo>
                    <a:pt x="942560" y="1185107"/>
                  </a:lnTo>
                  <a:lnTo>
                    <a:pt x="1097234" y="1130271"/>
                  </a:lnTo>
                  <a:lnTo>
                    <a:pt x="1252684" y="941616"/>
                  </a:lnTo>
                  <a:lnTo>
                    <a:pt x="1418881" y="731358"/>
                  </a:lnTo>
                  <a:lnTo>
                    <a:pt x="1574331" y="653149"/>
                  </a:lnTo>
                  <a:lnTo>
                    <a:pt x="1728894" y="509469"/>
                  </a:lnTo>
                  <a:lnTo>
                    <a:pt x="1884344" y="343191"/>
                  </a:lnTo>
                  <a:lnTo>
                    <a:pt x="2050542" y="199401"/>
                  </a:lnTo>
                  <a:lnTo>
                    <a:pt x="2205991" y="143790"/>
                  </a:lnTo>
                  <a:lnTo>
                    <a:pt x="2360555" y="88068"/>
                  </a:lnTo>
                  <a:lnTo>
                    <a:pt x="2360555" y="0"/>
                  </a:lnTo>
                  <a:close/>
                </a:path>
              </a:pathLst>
            </a:custGeom>
            <a:solidFill>
              <a:srgbClr val="F8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61803" y="1784297"/>
              <a:ext cx="2360930" cy="1640839"/>
            </a:xfrm>
            <a:custGeom>
              <a:avLst/>
              <a:gdLst/>
              <a:ahLst/>
              <a:cxnLst/>
              <a:rect l="l" t="t" r="r" b="b"/>
              <a:pathLst>
                <a:path w="2360929" h="1640839">
                  <a:moveTo>
                    <a:pt x="2360555" y="0"/>
                  </a:moveTo>
                  <a:lnTo>
                    <a:pt x="2205991" y="33233"/>
                  </a:lnTo>
                  <a:lnTo>
                    <a:pt x="2050542" y="122077"/>
                  </a:lnTo>
                  <a:lnTo>
                    <a:pt x="1884344" y="277499"/>
                  </a:lnTo>
                  <a:lnTo>
                    <a:pt x="1728894" y="421290"/>
                  </a:lnTo>
                  <a:lnTo>
                    <a:pt x="1574331" y="587568"/>
                  </a:lnTo>
                  <a:lnTo>
                    <a:pt x="1418881" y="698014"/>
                  </a:lnTo>
                  <a:lnTo>
                    <a:pt x="1252684" y="886780"/>
                  </a:lnTo>
                  <a:lnTo>
                    <a:pt x="1097234" y="1097038"/>
                  </a:lnTo>
                  <a:lnTo>
                    <a:pt x="942560" y="1163505"/>
                  </a:lnTo>
                  <a:lnTo>
                    <a:pt x="787110" y="1329672"/>
                  </a:lnTo>
                  <a:lnTo>
                    <a:pt x="631771" y="1429484"/>
                  </a:lnTo>
                  <a:lnTo>
                    <a:pt x="465463" y="1474349"/>
                  </a:lnTo>
                  <a:lnTo>
                    <a:pt x="310899" y="1540816"/>
                  </a:lnTo>
                  <a:lnTo>
                    <a:pt x="155449" y="1595651"/>
                  </a:lnTo>
                  <a:lnTo>
                    <a:pt x="0" y="1628885"/>
                  </a:lnTo>
                  <a:lnTo>
                    <a:pt x="0" y="1640517"/>
                  </a:lnTo>
                  <a:lnTo>
                    <a:pt x="155449" y="1607283"/>
                  </a:lnTo>
                  <a:lnTo>
                    <a:pt x="465463" y="1495951"/>
                  </a:lnTo>
                  <a:lnTo>
                    <a:pt x="631771" y="1441116"/>
                  </a:lnTo>
                  <a:lnTo>
                    <a:pt x="787110" y="1352160"/>
                  </a:lnTo>
                  <a:lnTo>
                    <a:pt x="942560" y="1196738"/>
                  </a:lnTo>
                  <a:lnTo>
                    <a:pt x="1097234" y="1119415"/>
                  </a:lnTo>
                  <a:lnTo>
                    <a:pt x="1252684" y="930760"/>
                  </a:lnTo>
                  <a:lnTo>
                    <a:pt x="1418881" y="731358"/>
                  </a:lnTo>
                  <a:lnTo>
                    <a:pt x="1574331" y="631547"/>
                  </a:lnTo>
                  <a:lnTo>
                    <a:pt x="1728894" y="465380"/>
                  </a:lnTo>
                  <a:lnTo>
                    <a:pt x="1884344" y="321589"/>
                  </a:lnTo>
                  <a:lnTo>
                    <a:pt x="2050542" y="166167"/>
                  </a:lnTo>
                  <a:lnTo>
                    <a:pt x="2205991" y="78098"/>
                  </a:lnTo>
                  <a:lnTo>
                    <a:pt x="2360555" y="44865"/>
                  </a:lnTo>
                  <a:lnTo>
                    <a:pt x="2360555" y="0"/>
                  </a:lnTo>
                  <a:close/>
                </a:path>
              </a:pathLst>
            </a:custGeom>
            <a:solidFill>
              <a:srgbClr val="D4DF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06958" y="1618019"/>
              <a:ext cx="2416810" cy="2277745"/>
            </a:xfrm>
            <a:custGeom>
              <a:avLst/>
              <a:gdLst/>
              <a:ahLst/>
              <a:cxnLst/>
              <a:rect l="l" t="t" r="r" b="b"/>
              <a:pathLst>
                <a:path w="2416809" h="2277745">
                  <a:moveTo>
                    <a:pt x="51521" y="2221549"/>
                  </a:moveTo>
                  <a:lnTo>
                    <a:pt x="51521" y="2221549"/>
                  </a:lnTo>
                  <a:lnTo>
                    <a:pt x="51521" y="2547"/>
                  </a:lnTo>
                </a:path>
                <a:path w="2416809" h="2277745">
                  <a:moveTo>
                    <a:pt x="0" y="2216564"/>
                  </a:moveTo>
                  <a:lnTo>
                    <a:pt x="0" y="2216564"/>
                  </a:lnTo>
                  <a:lnTo>
                    <a:pt x="51521" y="2216564"/>
                  </a:lnTo>
                </a:path>
                <a:path w="2416809" h="2277745">
                  <a:moveTo>
                    <a:pt x="0" y="1939729"/>
                  </a:moveTo>
                  <a:lnTo>
                    <a:pt x="0" y="1939729"/>
                  </a:lnTo>
                  <a:lnTo>
                    <a:pt x="51521" y="1939729"/>
                  </a:lnTo>
                </a:path>
                <a:path w="2416809" h="2277745">
                  <a:moveTo>
                    <a:pt x="0" y="1662229"/>
                  </a:moveTo>
                  <a:lnTo>
                    <a:pt x="0" y="1662229"/>
                  </a:lnTo>
                  <a:lnTo>
                    <a:pt x="51521" y="1662229"/>
                  </a:lnTo>
                </a:path>
                <a:path w="2416809" h="2277745">
                  <a:moveTo>
                    <a:pt x="0" y="1385394"/>
                  </a:moveTo>
                  <a:lnTo>
                    <a:pt x="0" y="1385394"/>
                  </a:lnTo>
                  <a:lnTo>
                    <a:pt x="51521" y="1385394"/>
                  </a:lnTo>
                </a:path>
                <a:path w="2416809" h="2277745">
                  <a:moveTo>
                    <a:pt x="0" y="1108670"/>
                  </a:moveTo>
                  <a:lnTo>
                    <a:pt x="0" y="1108670"/>
                  </a:lnTo>
                  <a:lnTo>
                    <a:pt x="51521" y="1108670"/>
                  </a:lnTo>
                </a:path>
                <a:path w="2416809" h="2277745">
                  <a:moveTo>
                    <a:pt x="0" y="831059"/>
                  </a:moveTo>
                  <a:lnTo>
                    <a:pt x="0" y="831059"/>
                  </a:lnTo>
                  <a:lnTo>
                    <a:pt x="51521" y="831059"/>
                  </a:lnTo>
                </a:path>
                <a:path w="2416809" h="2277745">
                  <a:moveTo>
                    <a:pt x="0" y="554335"/>
                  </a:moveTo>
                  <a:lnTo>
                    <a:pt x="0" y="554335"/>
                  </a:lnTo>
                  <a:lnTo>
                    <a:pt x="51521" y="554335"/>
                  </a:lnTo>
                </a:path>
                <a:path w="2416809" h="2277745">
                  <a:moveTo>
                    <a:pt x="0" y="277610"/>
                  </a:moveTo>
                  <a:lnTo>
                    <a:pt x="0" y="277610"/>
                  </a:lnTo>
                  <a:lnTo>
                    <a:pt x="51521" y="277610"/>
                  </a:lnTo>
                </a:path>
                <a:path w="2416809" h="2277745">
                  <a:moveTo>
                    <a:pt x="0" y="0"/>
                  </a:moveTo>
                  <a:lnTo>
                    <a:pt x="0" y="0"/>
                  </a:lnTo>
                  <a:lnTo>
                    <a:pt x="51521" y="0"/>
                  </a:lnTo>
                </a:path>
                <a:path w="2416809" h="2277745">
                  <a:moveTo>
                    <a:pt x="51521" y="2221549"/>
                  </a:moveTo>
                  <a:lnTo>
                    <a:pt x="51521" y="2221549"/>
                  </a:lnTo>
                  <a:lnTo>
                    <a:pt x="2416286" y="2221549"/>
                  </a:lnTo>
                </a:path>
                <a:path w="2416809" h="2277745">
                  <a:moveTo>
                    <a:pt x="54845" y="2216564"/>
                  </a:moveTo>
                  <a:lnTo>
                    <a:pt x="54845" y="2216564"/>
                  </a:lnTo>
                  <a:lnTo>
                    <a:pt x="54845" y="2277160"/>
                  </a:lnTo>
                </a:path>
                <a:path w="2416809" h="2277745">
                  <a:moveTo>
                    <a:pt x="210294" y="2216564"/>
                  </a:moveTo>
                  <a:lnTo>
                    <a:pt x="210294" y="2216564"/>
                  </a:lnTo>
                  <a:lnTo>
                    <a:pt x="210294" y="2277160"/>
                  </a:lnTo>
                </a:path>
                <a:path w="2416809" h="2277745">
                  <a:moveTo>
                    <a:pt x="365744" y="2216564"/>
                  </a:moveTo>
                  <a:lnTo>
                    <a:pt x="365744" y="2216564"/>
                  </a:lnTo>
                  <a:lnTo>
                    <a:pt x="365744" y="2277160"/>
                  </a:lnTo>
                </a:path>
                <a:path w="2416809" h="2277745">
                  <a:moveTo>
                    <a:pt x="520308" y="2216564"/>
                  </a:moveTo>
                  <a:lnTo>
                    <a:pt x="520308" y="2216564"/>
                  </a:lnTo>
                  <a:lnTo>
                    <a:pt x="520308" y="2277160"/>
                  </a:lnTo>
                </a:path>
                <a:path w="2416809" h="2277745">
                  <a:moveTo>
                    <a:pt x="686616" y="2216564"/>
                  </a:moveTo>
                  <a:lnTo>
                    <a:pt x="686616" y="2216564"/>
                  </a:lnTo>
                  <a:lnTo>
                    <a:pt x="686616" y="2277160"/>
                  </a:lnTo>
                </a:path>
                <a:path w="2416809" h="2277745">
                  <a:moveTo>
                    <a:pt x="841955" y="2216564"/>
                  </a:moveTo>
                  <a:lnTo>
                    <a:pt x="841955" y="2216564"/>
                  </a:lnTo>
                  <a:lnTo>
                    <a:pt x="841955" y="2277160"/>
                  </a:lnTo>
                </a:path>
                <a:path w="2416809" h="2277745">
                  <a:moveTo>
                    <a:pt x="997405" y="2216564"/>
                  </a:moveTo>
                  <a:lnTo>
                    <a:pt x="997405" y="2216564"/>
                  </a:lnTo>
                  <a:lnTo>
                    <a:pt x="997405" y="2277160"/>
                  </a:lnTo>
                </a:path>
                <a:path w="2416809" h="2277745">
                  <a:moveTo>
                    <a:pt x="1152079" y="2216564"/>
                  </a:moveTo>
                  <a:lnTo>
                    <a:pt x="1152079" y="2216564"/>
                  </a:lnTo>
                  <a:lnTo>
                    <a:pt x="1152079" y="2277160"/>
                  </a:lnTo>
                </a:path>
                <a:path w="2416809" h="2277745">
                  <a:moveTo>
                    <a:pt x="1307529" y="2216564"/>
                  </a:moveTo>
                  <a:lnTo>
                    <a:pt x="1307529" y="2216564"/>
                  </a:lnTo>
                  <a:lnTo>
                    <a:pt x="1307529" y="2277160"/>
                  </a:lnTo>
                </a:path>
                <a:path w="2416809" h="2277745">
                  <a:moveTo>
                    <a:pt x="1473726" y="2216564"/>
                  </a:moveTo>
                  <a:lnTo>
                    <a:pt x="1473726" y="2216564"/>
                  </a:lnTo>
                  <a:lnTo>
                    <a:pt x="1473726" y="2277160"/>
                  </a:lnTo>
                </a:path>
                <a:path w="2416809" h="2277745">
                  <a:moveTo>
                    <a:pt x="1629176" y="2216564"/>
                  </a:moveTo>
                  <a:lnTo>
                    <a:pt x="1629176" y="2216564"/>
                  </a:lnTo>
                  <a:lnTo>
                    <a:pt x="1629176" y="2277160"/>
                  </a:lnTo>
                </a:path>
                <a:path w="2416809" h="2277745">
                  <a:moveTo>
                    <a:pt x="1783740" y="2216564"/>
                  </a:moveTo>
                  <a:lnTo>
                    <a:pt x="1783740" y="2216564"/>
                  </a:lnTo>
                  <a:lnTo>
                    <a:pt x="1783740" y="2277160"/>
                  </a:lnTo>
                </a:path>
                <a:path w="2416809" h="2277745">
                  <a:moveTo>
                    <a:pt x="1939189" y="2216564"/>
                  </a:moveTo>
                  <a:lnTo>
                    <a:pt x="1939189" y="2216564"/>
                  </a:lnTo>
                  <a:lnTo>
                    <a:pt x="1939189" y="2277160"/>
                  </a:lnTo>
                </a:path>
                <a:path w="2416809" h="2277745">
                  <a:moveTo>
                    <a:pt x="2105387" y="2216564"/>
                  </a:moveTo>
                  <a:lnTo>
                    <a:pt x="2105387" y="2216564"/>
                  </a:lnTo>
                  <a:lnTo>
                    <a:pt x="2105387" y="2277160"/>
                  </a:lnTo>
                </a:path>
                <a:path w="2416809" h="2277745">
                  <a:moveTo>
                    <a:pt x="2260837" y="2216564"/>
                  </a:moveTo>
                  <a:lnTo>
                    <a:pt x="2260837" y="2216564"/>
                  </a:lnTo>
                  <a:lnTo>
                    <a:pt x="2260837" y="2277160"/>
                  </a:lnTo>
                </a:path>
                <a:path w="2416809" h="2277745">
                  <a:moveTo>
                    <a:pt x="2415400" y="2216564"/>
                  </a:moveTo>
                  <a:lnTo>
                    <a:pt x="2415400" y="2216564"/>
                  </a:lnTo>
                  <a:lnTo>
                    <a:pt x="2415400" y="2277160"/>
                  </a:lnTo>
                </a:path>
              </a:pathLst>
            </a:custGeom>
            <a:ln w="1080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1536" y="3802125"/>
              <a:ext cx="67365" cy="10058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5972" y="3524515"/>
              <a:ext cx="142838" cy="10058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0986" y="3247790"/>
              <a:ext cx="147915" cy="10058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5085" y="2970180"/>
              <a:ext cx="143816" cy="10058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3423" y="2692680"/>
              <a:ext cx="145385" cy="10047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91959" y="2415844"/>
              <a:ext cx="216942" cy="9981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1959" y="2138345"/>
              <a:ext cx="216942" cy="10047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1959" y="1860734"/>
              <a:ext cx="216850" cy="10058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1959" y="1583123"/>
              <a:ext cx="216942" cy="10058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6154" y="3962532"/>
              <a:ext cx="114676" cy="33328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31153" y="3962532"/>
              <a:ext cx="114676" cy="33328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6152" y="3962532"/>
              <a:ext cx="115562" cy="33328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62038" y="3962532"/>
              <a:ext cx="114676" cy="33910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77037" y="4137895"/>
              <a:ext cx="114676" cy="16374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77813" y="3962532"/>
              <a:ext cx="113900" cy="15376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2036" y="3962532"/>
              <a:ext cx="115562" cy="3391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07922" y="3962532"/>
              <a:ext cx="114676" cy="33910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22922" y="3962532"/>
              <a:ext cx="114676" cy="339103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403301" y="438723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613" y="0"/>
                  </a:moveTo>
                  <a:lnTo>
                    <a:pt x="0" y="0"/>
                  </a:lnTo>
                  <a:lnTo>
                    <a:pt x="0" y="85609"/>
                  </a:lnTo>
                  <a:lnTo>
                    <a:pt x="85613" y="85609"/>
                  </a:lnTo>
                  <a:lnTo>
                    <a:pt x="85613" y="0"/>
                  </a:lnTo>
                  <a:close/>
                </a:path>
              </a:pathLst>
            </a:custGeom>
            <a:solidFill>
              <a:srgbClr val="D4DF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38785" y="4384742"/>
              <a:ext cx="366553" cy="10721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03186" y="4387234"/>
              <a:ext cx="997405" cy="10471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2983" y="4385573"/>
              <a:ext cx="876967" cy="106380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403301" y="456592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613" y="0"/>
                  </a:moveTo>
                  <a:lnTo>
                    <a:pt x="0" y="0"/>
                  </a:lnTo>
                  <a:lnTo>
                    <a:pt x="0" y="85609"/>
                  </a:lnTo>
                  <a:lnTo>
                    <a:pt x="85613" y="85609"/>
                  </a:lnTo>
                  <a:lnTo>
                    <a:pt x="85613" y="0"/>
                  </a:lnTo>
                  <a:close/>
                </a:path>
              </a:pathLst>
            </a:custGeom>
            <a:solidFill>
              <a:srgbClr val="B3A8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536292" y="4570905"/>
              <a:ext cx="20320" cy="99060"/>
            </a:xfrm>
            <a:custGeom>
              <a:avLst/>
              <a:gdLst/>
              <a:ahLst/>
              <a:cxnLst/>
              <a:rect l="l" t="t" r="r" b="b"/>
              <a:pathLst>
                <a:path w="20319" h="99060">
                  <a:moveTo>
                    <a:pt x="14957" y="98072"/>
                  </a:moveTo>
                  <a:lnTo>
                    <a:pt x="4985" y="98072"/>
                  </a:lnTo>
                  <a:lnTo>
                    <a:pt x="6647" y="98902"/>
                  </a:lnTo>
                  <a:lnTo>
                    <a:pt x="13295" y="98902"/>
                  </a:lnTo>
                  <a:lnTo>
                    <a:pt x="14957" y="98072"/>
                  </a:lnTo>
                  <a:close/>
                </a:path>
                <a:path w="20319" h="99060">
                  <a:moveTo>
                    <a:pt x="18281" y="97241"/>
                  </a:moveTo>
                  <a:lnTo>
                    <a:pt x="1661" y="97241"/>
                  </a:lnTo>
                  <a:lnTo>
                    <a:pt x="2492" y="98072"/>
                  </a:lnTo>
                  <a:lnTo>
                    <a:pt x="17450" y="98072"/>
                  </a:lnTo>
                  <a:lnTo>
                    <a:pt x="18281" y="97241"/>
                  </a:lnTo>
                  <a:close/>
                </a:path>
                <a:path w="20319" h="99060">
                  <a:moveTo>
                    <a:pt x="19112" y="96410"/>
                  </a:moveTo>
                  <a:lnTo>
                    <a:pt x="830" y="96410"/>
                  </a:lnTo>
                  <a:lnTo>
                    <a:pt x="830" y="97241"/>
                  </a:lnTo>
                  <a:lnTo>
                    <a:pt x="19112" y="97241"/>
                  </a:lnTo>
                  <a:lnTo>
                    <a:pt x="19112" y="96410"/>
                  </a:lnTo>
                  <a:close/>
                </a:path>
                <a:path w="20319" h="99060">
                  <a:moveTo>
                    <a:pt x="18281" y="830"/>
                  </a:moveTo>
                  <a:lnTo>
                    <a:pt x="1661" y="830"/>
                  </a:lnTo>
                  <a:lnTo>
                    <a:pt x="0" y="2492"/>
                  </a:lnTo>
                  <a:lnTo>
                    <a:pt x="0" y="96410"/>
                  </a:lnTo>
                  <a:lnTo>
                    <a:pt x="19943" y="96410"/>
                  </a:lnTo>
                  <a:lnTo>
                    <a:pt x="19943" y="2492"/>
                  </a:lnTo>
                  <a:lnTo>
                    <a:pt x="18281" y="830"/>
                  </a:lnTo>
                  <a:close/>
                </a:path>
                <a:path w="20319" h="99060">
                  <a:moveTo>
                    <a:pt x="14957" y="0"/>
                  </a:moveTo>
                  <a:lnTo>
                    <a:pt x="4985" y="0"/>
                  </a:lnTo>
                  <a:lnTo>
                    <a:pt x="4154" y="830"/>
                  </a:lnTo>
                  <a:lnTo>
                    <a:pt x="15788" y="830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6191" y="4564258"/>
              <a:ext cx="262647" cy="10638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403186" y="456592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536" y="0"/>
                  </a:moveTo>
                  <a:lnTo>
                    <a:pt x="0" y="0"/>
                  </a:lnTo>
                  <a:lnTo>
                    <a:pt x="0" y="85609"/>
                  </a:lnTo>
                  <a:lnTo>
                    <a:pt x="85536" y="85609"/>
                  </a:lnTo>
                  <a:lnTo>
                    <a:pt x="85536" y="0"/>
                  </a:lnTo>
                  <a:close/>
                </a:path>
              </a:pathLst>
            </a:custGeom>
            <a:solidFill>
              <a:srgbClr val="C0D2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38582" y="4570074"/>
              <a:ext cx="426462" cy="100564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5402983" y="4565920"/>
              <a:ext cx="85090" cy="85725"/>
            </a:xfrm>
            <a:custGeom>
              <a:avLst/>
              <a:gdLst/>
              <a:ahLst/>
              <a:cxnLst/>
              <a:rect l="l" t="t" r="r" b="b"/>
              <a:pathLst>
                <a:path w="85089" h="85725">
                  <a:moveTo>
                    <a:pt x="84760" y="0"/>
                  </a:moveTo>
                  <a:lnTo>
                    <a:pt x="0" y="0"/>
                  </a:lnTo>
                  <a:lnTo>
                    <a:pt x="0" y="85609"/>
                  </a:lnTo>
                  <a:lnTo>
                    <a:pt x="84760" y="85609"/>
                  </a:lnTo>
                  <a:lnTo>
                    <a:pt x="84760" y="0"/>
                  </a:lnTo>
                  <a:close/>
                </a:path>
              </a:pathLst>
            </a:custGeom>
            <a:solidFill>
              <a:srgbClr val="D5A0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30954" y="4570074"/>
              <a:ext cx="289294" cy="100564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403301" y="4744606"/>
              <a:ext cx="85725" cy="85090"/>
            </a:xfrm>
            <a:custGeom>
              <a:avLst/>
              <a:gdLst/>
              <a:ahLst/>
              <a:cxnLst/>
              <a:rect l="l" t="t" r="r" b="b"/>
              <a:pathLst>
                <a:path w="85725" h="85089">
                  <a:moveTo>
                    <a:pt x="85613" y="0"/>
                  </a:moveTo>
                  <a:lnTo>
                    <a:pt x="0" y="0"/>
                  </a:lnTo>
                  <a:lnTo>
                    <a:pt x="0" y="84778"/>
                  </a:lnTo>
                  <a:lnTo>
                    <a:pt x="85613" y="84778"/>
                  </a:lnTo>
                  <a:lnTo>
                    <a:pt x="85613" y="0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31306" y="4742944"/>
              <a:ext cx="348260" cy="10638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3403186" y="4744606"/>
              <a:ext cx="85725" cy="85090"/>
            </a:xfrm>
            <a:custGeom>
              <a:avLst/>
              <a:gdLst/>
              <a:ahLst/>
              <a:cxnLst/>
              <a:rect l="l" t="t" r="r" b="b"/>
              <a:pathLst>
                <a:path w="85725" h="85089">
                  <a:moveTo>
                    <a:pt x="85536" y="0"/>
                  </a:moveTo>
                  <a:lnTo>
                    <a:pt x="0" y="0"/>
                  </a:lnTo>
                  <a:lnTo>
                    <a:pt x="0" y="84778"/>
                  </a:lnTo>
                  <a:lnTo>
                    <a:pt x="85536" y="84778"/>
                  </a:lnTo>
                  <a:lnTo>
                    <a:pt x="85536" y="0"/>
                  </a:lnTo>
                  <a:close/>
                </a:path>
              </a:pathLst>
            </a:custGeom>
            <a:solidFill>
              <a:srgbClr val="F8A4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38582" y="4749591"/>
              <a:ext cx="237772" cy="9807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02983" y="4744606"/>
              <a:ext cx="521970" cy="104718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1403301" y="4923291"/>
              <a:ext cx="85725" cy="85090"/>
            </a:xfrm>
            <a:custGeom>
              <a:avLst/>
              <a:gdLst/>
              <a:ahLst/>
              <a:cxnLst/>
              <a:rect l="l" t="t" r="r" b="b"/>
              <a:pathLst>
                <a:path w="85725" h="85089">
                  <a:moveTo>
                    <a:pt x="85613" y="0"/>
                  </a:moveTo>
                  <a:lnTo>
                    <a:pt x="0" y="0"/>
                  </a:lnTo>
                  <a:lnTo>
                    <a:pt x="0" y="84778"/>
                  </a:lnTo>
                  <a:lnTo>
                    <a:pt x="85613" y="84778"/>
                  </a:lnTo>
                  <a:lnTo>
                    <a:pt x="85613" y="0"/>
                  </a:lnTo>
                  <a:close/>
                </a:path>
              </a:pathLst>
            </a:custGeom>
            <a:solidFill>
              <a:srgbClr val="9380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32230" y="4926615"/>
              <a:ext cx="319084" cy="101395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3403186" y="4923291"/>
              <a:ext cx="85725" cy="85090"/>
            </a:xfrm>
            <a:custGeom>
              <a:avLst/>
              <a:gdLst/>
              <a:ahLst/>
              <a:cxnLst/>
              <a:rect l="l" t="t" r="r" b="b"/>
              <a:pathLst>
                <a:path w="85725" h="85089">
                  <a:moveTo>
                    <a:pt x="85536" y="0"/>
                  </a:moveTo>
                  <a:lnTo>
                    <a:pt x="0" y="0"/>
                  </a:lnTo>
                  <a:lnTo>
                    <a:pt x="0" y="84778"/>
                  </a:lnTo>
                  <a:lnTo>
                    <a:pt x="85536" y="84778"/>
                  </a:lnTo>
                  <a:lnTo>
                    <a:pt x="85536" y="0"/>
                  </a:lnTo>
                  <a:close/>
                </a:path>
              </a:pathLst>
            </a:custGeom>
            <a:solidFill>
              <a:srgbClr val="A9C3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36144" y="4928276"/>
              <a:ext cx="155449" cy="9973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43891" y="4926615"/>
              <a:ext cx="67365" cy="101395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02983" y="4920799"/>
              <a:ext cx="886939" cy="10721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03301" y="5098653"/>
              <a:ext cx="926804" cy="10804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03186" y="5101977"/>
              <a:ext cx="969927" cy="13048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02983" y="5099484"/>
              <a:ext cx="1454558" cy="10721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1115705" y="986360"/>
              <a:ext cx="6028055" cy="4253230"/>
            </a:xfrm>
            <a:custGeom>
              <a:avLst/>
              <a:gdLst/>
              <a:ahLst/>
              <a:cxnLst/>
              <a:rect l="l" t="t" r="r" b="b"/>
              <a:pathLst>
                <a:path w="6028055" h="4253230">
                  <a:moveTo>
                    <a:pt x="0" y="0"/>
                  </a:moveTo>
                  <a:lnTo>
                    <a:pt x="6027806" y="0"/>
                  </a:lnTo>
                  <a:lnTo>
                    <a:pt x="6027806" y="4252750"/>
                  </a:lnTo>
                  <a:lnTo>
                    <a:pt x="0" y="4252750"/>
                  </a:lnTo>
                  <a:lnTo>
                    <a:pt x="0" y="0"/>
                  </a:lnTo>
                  <a:close/>
                </a:path>
              </a:pathLst>
            </a:custGeom>
            <a:ln w="1080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53415" y="1147654"/>
              <a:ext cx="1093799" cy="214356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829538" y="1146767"/>
              <a:ext cx="92294" cy="167940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41776" y="1146767"/>
              <a:ext cx="303365" cy="168715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18269" y="1134360"/>
              <a:ext cx="524518" cy="18367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25110" y="1130151"/>
              <a:ext cx="1006490" cy="230197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1608599" y="1608935"/>
              <a:ext cx="2317115" cy="1718310"/>
            </a:xfrm>
            <a:custGeom>
              <a:avLst/>
              <a:gdLst/>
              <a:ahLst/>
              <a:cxnLst/>
              <a:rect l="l" t="t" r="r" b="b"/>
              <a:pathLst>
                <a:path w="2317115" h="1718310">
                  <a:moveTo>
                    <a:pt x="0" y="1717840"/>
                  </a:moveTo>
                  <a:lnTo>
                    <a:pt x="0" y="1717840"/>
                  </a:lnTo>
                  <a:lnTo>
                    <a:pt x="2316557" y="1717840"/>
                  </a:lnTo>
                </a:path>
                <a:path w="2317115" h="1718310">
                  <a:moveTo>
                    <a:pt x="0" y="1296439"/>
                  </a:moveTo>
                  <a:lnTo>
                    <a:pt x="0" y="1296439"/>
                  </a:lnTo>
                  <a:lnTo>
                    <a:pt x="2316557" y="1296439"/>
                  </a:lnTo>
                </a:path>
                <a:path w="2317115" h="1718310">
                  <a:moveTo>
                    <a:pt x="0" y="864292"/>
                  </a:moveTo>
                  <a:lnTo>
                    <a:pt x="0" y="864292"/>
                  </a:lnTo>
                  <a:lnTo>
                    <a:pt x="2316557" y="864292"/>
                  </a:lnTo>
                </a:path>
                <a:path w="2317115" h="1718310">
                  <a:moveTo>
                    <a:pt x="0" y="432146"/>
                  </a:moveTo>
                  <a:lnTo>
                    <a:pt x="0" y="432146"/>
                  </a:lnTo>
                  <a:lnTo>
                    <a:pt x="2316557" y="432146"/>
                  </a:lnTo>
                </a:path>
                <a:path w="2317115" h="1718310">
                  <a:moveTo>
                    <a:pt x="0" y="0"/>
                  </a:moveTo>
                  <a:lnTo>
                    <a:pt x="0" y="0"/>
                  </a:lnTo>
                  <a:lnTo>
                    <a:pt x="2316557" y="0"/>
                  </a:lnTo>
                </a:path>
              </a:pathLst>
            </a:custGeom>
            <a:ln w="1080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608599" y="3592754"/>
              <a:ext cx="2317115" cy="166370"/>
            </a:xfrm>
            <a:custGeom>
              <a:avLst/>
              <a:gdLst/>
              <a:ahLst/>
              <a:cxnLst/>
              <a:rect l="l" t="t" r="r" b="b"/>
              <a:pathLst>
                <a:path w="2317115" h="166370">
                  <a:moveTo>
                    <a:pt x="2316557" y="0"/>
                  </a:moveTo>
                  <a:lnTo>
                    <a:pt x="1551828" y="0"/>
                  </a:lnTo>
                  <a:lnTo>
                    <a:pt x="1396378" y="10745"/>
                  </a:lnTo>
                  <a:lnTo>
                    <a:pt x="1240928" y="10745"/>
                  </a:lnTo>
                  <a:lnTo>
                    <a:pt x="1086365" y="55610"/>
                  </a:lnTo>
                  <a:lnTo>
                    <a:pt x="930915" y="22377"/>
                  </a:lnTo>
                  <a:lnTo>
                    <a:pt x="775465" y="22377"/>
                  </a:lnTo>
                  <a:lnTo>
                    <a:pt x="620901" y="43979"/>
                  </a:lnTo>
                  <a:lnTo>
                    <a:pt x="465474" y="43979"/>
                  </a:lnTo>
                  <a:lnTo>
                    <a:pt x="310035" y="33233"/>
                  </a:lnTo>
                  <a:lnTo>
                    <a:pt x="155438" y="55610"/>
                  </a:lnTo>
                  <a:lnTo>
                    <a:pt x="0" y="66467"/>
                  </a:lnTo>
                  <a:lnTo>
                    <a:pt x="0" y="166167"/>
                  </a:lnTo>
                  <a:lnTo>
                    <a:pt x="2316557" y="166167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8B3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608599" y="3393242"/>
              <a:ext cx="2317115" cy="261620"/>
            </a:xfrm>
            <a:custGeom>
              <a:avLst/>
              <a:gdLst/>
              <a:ahLst/>
              <a:cxnLst/>
              <a:rect l="l" t="t" r="r" b="b"/>
              <a:pathLst>
                <a:path w="2317115" h="261620">
                  <a:moveTo>
                    <a:pt x="2316557" y="0"/>
                  </a:moveTo>
                  <a:lnTo>
                    <a:pt x="2171855" y="10856"/>
                  </a:lnTo>
                  <a:lnTo>
                    <a:pt x="1861841" y="10856"/>
                  </a:lnTo>
                  <a:lnTo>
                    <a:pt x="1706391" y="22488"/>
                  </a:lnTo>
                  <a:lnTo>
                    <a:pt x="1551828" y="22488"/>
                  </a:lnTo>
                  <a:lnTo>
                    <a:pt x="1396378" y="33233"/>
                  </a:lnTo>
                  <a:lnTo>
                    <a:pt x="1240928" y="33233"/>
                  </a:lnTo>
                  <a:lnTo>
                    <a:pt x="1086365" y="99700"/>
                  </a:lnTo>
                  <a:lnTo>
                    <a:pt x="930915" y="55721"/>
                  </a:lnTo>
                  <a:lnTo>
                    <a:pt x="775465" y="66467"/>
                  </a:lnTo>
                  <a:lnTo>
                    <a:pt x="620901" y="132934"/>
                  </a:lnTo>
                  <a:lnTo>
                    <a:pt x="465474" y="122188"/>
                  </a:lnTo>
                  <a:lnTo>
                    <a:pt x="310035" y="132934"/>
                  </a:lnTo>
                  <a:lnTo>
                    <a:pt x="155438" y="155422"/>
                  </a:lnTo>
                  <a:lnTo>
                    <a:pt x="0" y="177023"/>
                  </a:lnTo>
                  <a:lnTo>
                    <a:pt x="0" y="260993"/>
                  </a:lnTo>
                  <a:lnTo>
                    <a:pt x="155438" y="255122"/>
                  </a:lnTo>
                  <a:lnTo>
                    <a:pt x="310035" y="232745"/>
                  </a:lnTo>
                  <a:lnTo>
                    <a:pt x="465474" y="243490"/>
                  </a:lnTo>
                  <a:lnTo>
                    <a:pt x="620901" y="243490"/>
                  </a:lnTo>
                  <a:lnTo>
                    <a:pt x="775465" y="221889"/>
                  </a:lnTo>
                  <a:lnTo>
                    <a:pt x="930915" y="221889"/>
                  </a:lnTo>
                  <a:lnTo>
                    <a:pt x="1086365" y="255122"/>
                  </a:lnTo>
                  <a:lnTo>
                    <a:pt x="1240928" y="210257"/>
                  </a:lnTo>
                  <a:lnTo>
                    <a:pt x="1396378" y="210257"/>
                  </a:lnTo>
                  <a:lnTo>
                    <a:pt x="1551828" y="199511"/>
                  </a:lnTo>
                  <a:lnTo>
                    <a:pt x="2316557" y="199511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B66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608599" y="3337521"/>
              <a:ext cx="2317115" cy="231140"/>
            </a:xfrm>
            <a:custGeom>
              <a:avLst/>
              <a:gdLst/>
              <a:ahLst/>
              <a:cxnLst/>
              <a:rect l="l" t="t" r="r" b="b"/>
              <a:pathLst>
                <a:path w="2317115" h="231139">
                  <a:moveTo>
                    <a:pt x="2316557" y="0"/>
                  </a:moveTo>
                  <a:lnTo>
                    <a:pt x="2017291" y="0"/>
                  </a:lnTo>
                  <a:lnTo>
                    <a:pt x="1861841" y="11631"/>
                  </a:lnTo>
                  <a:lnTo>
                    <a:pt x="1706391" y="11631"/>
                  </a:lnTo>
                  <a:lnTo>
                    <a:pt x="1551828" y="22488"/>
                  </a:lnTo>
                  <a:lnTo>
                    <a:pt x="1396378" y="22488"/>
                  </a:lnTo>
                  <a:lnTo>
                    <a:pt x="1240928" y="33233"/>
                  </a:lnTo>
                  <a:lnTo>
                    <a:pt x="1086365" y="99811"/>
                  </a:lnTo>
                  <a:lnTo>
                    <a:pt x="930915" y="44865"/>
                  </a:lnTo>
                  <a:lnTo>
                    <a:pt x="775465" y="78209"/>
                  </a:lnTo>
                  <a:lnTo>
                    <a:pt x="620901" y="133044"/>
                  </a:lnTo>
                  <a:lnTo>
                    <a:pt x="465474" y="122188"/>
                  </a:lnTo>
                  <a:lnTo>
                    <a:pt x="155438" y="188655"/>
                  </a:lnTo>
                  <a:lnTo>
                    <a:pt x="0" y="199511"/>
                  </a:lnTo>
                  <a:lnTo>
                    <a:pt x="0" y="231083"/>
                  </a:lnTo>
                  <a:lnTo>
                    <a:pt x="155438" y="211143"/>
                  </a:lnTo>
                  <a:lnTo>
                    <a:pt x="310035" y="188655"/>
                  </a:lnTo>
                  <a:lnTo>
                    <a:pt x="465474" y="177910"/>
                  </a:lnTo>
                  <a:lnTo>
                    <a:pt x="620901" y="188655"/>
                  </a:lnTo>
                  <a:lnTo>
                    <a:pt x="775465" y="122188"/>
                  </a:lnTo>
                  <a:lnTo>
                    <a:pt x="930915" y="111443"/>
                  </a:lnTo>
                  <a:lnTo>
                    <a:pt x="1086365" y="155422"/>
                  </a:lnTo>
                  <a:lnTo>
                    <a:pt x="1240928" y="88955"/>
                  </a:lnTo>
                  <a:lnTo>
                    <a:pt x="1396378" y="88955"/>
                  </a:lnTo>
                  <a:lnTo>
                    <a:pt x="1551828" y="78209"/>
                  </a:lnTo>
                  <a:lnTo>
                    <a:pt x="1706391" y="78209"/>
                  </a:lnTo>
                  <a:lnTo>
                    <a:pt x="1861841" y="66577"/>
                  </a:lnTo>
                  <a:lnTo>
                    <a:pt x="2171855" y="66577"/>
                  </a:lnTo>
                  <a:lnTo>
                    <a:pt x="2316557" y="55721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93B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608599" y="3315919"/>
              <a:ext cx="2317115" cy="221615"/>
            </a:xfrm>
            <a:custGeom>
              <a:avLst/>
              <a:gdLst/>
              <a:ahLst/>
              <a:cxnLst/>
              <a:rect l="l" t="t" r="r" b="b"/>
              <a:pathLst>
                <a:path w="2317115" h="221614">
                  <a:moveTo>
                    <a:pt x="310035" y="177023"/>
                  </a:moveTo>
                  <a:lnTo>
                    <a:pt x="0" y="221113"/>
                  </a:lnTo>
                  <a:lnTo>
                    <a:pt x="155438" y="210257"/>
                  </a:lnTo>
                  <a:lnTo>
                    <a:pt x="310035" y="177023"/>
                  </a:lnTo>
                  <a:close/>
                </a:path>
                <a:path w="2317115" h="221614">
                  <a:moveTo>
                    <a:pt x="930915" y="66467"/>
                  </a:moveTo>
                  <a:lnTo>
                    <a:pt x="775465" y="88179"/>
                  </a:lnTo>
                  <a:lnTo>
                    <a:pt x="620901" y="143790"/>
                  </a:lnTo>
                  <a:lnTo>
                    <a:pt x="465474" y="143790"/>
                  </a:lnTo>
                  <a:lnTo>
                    <a:pt x="620901" y="154646"/>
                  </a:lnTo>
                  <a:lnTo>
                    <a:pt x="775465" y="99811"/>
                  </a:lnTo>
                  <a:lnTo>
                    <a:pt x="930915" y="66467"/>
                  </a:lnTo>
                  <a:close/>
                </a:path>
                <a:path w="2317115" h="221614">
                  <a:moveTo>
                    <a:pt x="1706391" y="33233"/>
                  </a:moveTo>
                  <a:lnTo>
                    <a:pt x="1396378" y="33233"/>
                  </a:lnTo>
                  <a:lnTo>
                    <a:pt x="1240928" y="44089"/>
                  </a:lnTo>
                  <a:lnTo>
                    <a:pt x="1086365" y="121413"/>
                  </a:lnTo>
                  <a:lnTo>
                    <a:pt x="1240928" y="54835"/>
                  </a:lnTo>
                  <a:lnTo>
                    <a:pt x="1396378" y="44089"/>
                  </a:lnTo>
                  <a:lnTo>
                    <a:pt x="1551828" y="44089"/>
                  </a:lnTo>
                  <a:lnTo>
                    <a:pt x="1706391" y="33233"/>
                  </a:lnTo>
                  <a:close/>
                </a:path>
                <a:path w="2317115" h="221614">
                  <a:moveTo>
                    <a:pt x="2017291" y="21601"/>
                  </a:moveTo>
                  <a:lnTo>
                    <a:pt x="1706391" y="21601"/>
                  </a:lnTo>
                  <a:lnTo>
                    <a:pt x="1551828" y="33233"/>
                  </a:lnTo>
                  <a:lnTo>
                    <a:pt x="1861841" y="33233"/>
                  </a:lnTo>
                  <a:lnTo>
                    <a:pt x="2017291" y="21601"/>
                  </a:lnTo>
                  <a:close/>
                </a:path>
                <a:path w="2317115" h="221614">
                  <a:moveTo>
                    <a:pt x="2316557" y="0"/>
                  </a:moveTo>
                  <a:lnTo>
                    <a:pt x="2171854" y="10856"/>
                  </a:lnTo>
                  <a:lnTo>
                    <a:pt x="2017291" y="10856"/>
                  </a:lnTo>
                  <a:lnTo>
                    <a:pt x="1861841" y="21601"/>
                  </a:lnTo>
                  <a:lnTo>
                    <a:pt x="2316557" y="21601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739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384065" y="3304287"/>
              <a:ext cx="1541145" cy="133350"/>
            </a:xfrm>
            <a:custGeom>
              <a:avLst/>
              <a:gdLst/>
              <a:ahLst/>
              <a:cxnLst/>
              <a:rect l="l" t="t" r="r" b="b"/>
              <a:pathLst>
                <a:path w="1541145" h="133350">
                  <a:moveTo>
                    <a:pt x="187899" y="78098"/>
                  </a:moveTo>
                  <a:lnTo>
                    <a:pt x="155449" y="78098"/>
                  </a:lnTo>
                  <a:lnTo>
                    <a:pt x="310899" y="133044"/>
                  </a:lnTo>
                  <a:lnTo>
                    <a:pt x="332600" y="122188"/>
                  </a:lnTo>
                  <a:lnTo>
                    <a:pt x="310899" y="122188"/>
                  </a:lnTo>
                  <a:lnTo>
                    <a:pt x="187899" y="78098"/>
                  </a:lnTo>
                  <a:close/>
                </a:path>
                <a:path w="1541145" h="133350">
                  <a:moveTo>
                    <a:pt x="930926" y="33233"/>
                  </a:moveTo>
                  <a:lnTo>
                    <a:pt x="620913" y="33233"/>
                  </a:lnTo>
                  <a:lnTo>
                    <a:pt x="465463" y="44865"/>
                  </a:lnTo>
                  <a:lnTo>
                    <a:pt x="310899" y="122188"/>
                  </a:lnTo>
                  <a:lnTo>
                    <a:pt x="332600" y="122188"/>
                  </a:lnTo>
                  <a:lnTo>
                    <a:pt x="465463" y="55721"/>
                  </a:lnTo>
                  <a:lnTo>
                    <a:pt x="620913" y="44865"/>
                  </a:lnTo>
                  <a:lnTo>
                    <a:pt x="776362" y="44865"/>
                  </a:lnTo>
                  <a:lnTo>
                    <a:pt x="930926" y="33233"/>
                  </a:lnTo>
                  <a:close/>
                </a:path>
                <a:path w="1541145" h="133350">
                  <a:moveTo>
                    <a:pt x="155449" y="66467"/>
                  </a:moveTo>
                  <a:lnTo>
                    <a:pt x="0" y="99811"/>
                  </a:lnTo>
                  <a:lnTo>
                    <a:pt x="155449" y="78098"/>
                  </a:lnTo>
                  <a:lnTo>
                    <a:pt x="187899" y="78098"/>
                  </a:lnTo>
                  <a:lnTo>
                    <a:pt x="155449" y="66467"/>
                  </a:lnTo>
                  <a:close/>
                </a:path>
                <a:path w="1541145" h="133350">
                  <a:moveTo>
                    <a:pt x="1541091" y="0"/>
                  </a:moveTo>
                  <a:lnTo>
                    <a:pt x="1396389" y="0"/>
                  </a:lnTo>
                  <a:lnTo>
                    <a:pt x="1241826" y="11631"/>
                  </a:lnTo>
                  <a:lnTo>
                    <a:pt x="1086376" y="11631"/>
                  </a:lnTo>
                  <a:lnTo>
                    <a:pt x="776362" y="33233"/>
                  </a:lnTo>
                  <a:lnTo>
                    <a:pt x="1086376" y="33233"/>
                  </a:lnTo>
                  <a:lnTo>
                    <a:pt x="1241826" y="22488"/>
                  </a:lnTo>
                  <a:lnTo>
                    <a:pt x="1396389" y="22488"/>
                  </a:lnTo>
                  <a:lnTo>
                    <a:pt x="1541091" y="11631"/>
                  </a:lnTo>
                  <a:lnTo>
                    <a:pt x="1541091" y="0"/>
                  </a:lnTo>
                  <a:close/>
                </a:path>
              </a:pathLst>
            </a:custGeom>
            <a:solidFill>
              <a:srgbClr val="A9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764038" y="3293542"/>
              <a:ext cx="2161540" cy="222250"/>
            </a:xfrm>
            <a:custGeom>
              <a:avLst/>
              <a:gdLst/>
              <a:ahLst/>
              <a:cxnLst/>
              <a:rect l="l" t="t" r="r" b="b"/>
              <a:pathLst>
                <a:path w="2161540" h="222250">
                  <a:moveTo>
                    <a:pt x="775476" y="66467"/>
                  </a:moveTo>
                  <a:lnTo>
                    <a:pt x="620026" y="99700"/>
                  </a:lnTo>
                  <a:lnTo>
                    <a:pt x="465463" y="155422"/>
                  </a:lnTo>
                  <a:lnTo>
                    <a:pt x="310035" y="155422"/>
                  </a:lnTo>
                  <a:lnTo>
                    <a:pt x="0" y="221889"/>
                  </a:lnTo>
                  <a:lnTo>
                    <a:pt x="154596" y="199401"/>
                  </a:lnTo>
                  <a:lnTo>
                    <a:pt x="310035" y="166167"/>
                  </a:lnTo>
                  <a:lnTo>
                    <a:pt x="465463" y="166167"/>
                  </a:lnTo>
                  <a:lnTo>
                    <a:pt x="620026" y="110556"/>
                  </a:lnTo>
                  <a:lnTo>
                    <a:pt x="775476" y="77212"/>
                  </a:lnTo>
                  <a:lnTo>
                    <a:pt x="800607" y="77212"/>
                  </a:lnTo>
                  <a:lnTo>
                    <a:pt x="775476" y="66467"/>
                  </a:lnTo>
                  <a:close/>
                </a:path>
                <a:path w="2161540" h="222250">
                  <a:moveTo>
                    <a:pt x="800607" y="77212"/>
                  </a:moveTo>
                  <a:lnTo>
                    <a:pt x="775476" y="77212"/>
                  </a:lnTo>
                  <a:lnTo>
                    <a:pt x="930926" y="132934"/>
                  </a:lnTo>
                  <a:lnTo>
                    <a:pt x="800607" y="77212"/>
                  </a:lnTo>
                  <a:close/>
                </a:path>
                <a:path w="2161540" h="222250">
                  <a:moveTo>
                    <a:pt x="1706402" y="22377"/>
                  </a:moveTo>
                  <a:lnTo>
                    <a:pt x="1550953" y="22377"/>
                  </a:lnTo>
                  <a:lnTo>
                    <a:pt x="1396389" y="33233"/>
                  </a:lnTo>
                  <a:lnTo>
                    <a:pt x="1240939" y="33233"/>
                  </a:lnTo>
                  <a:lnTo>
                    <a:pt x="1085489" y="43979"/>
                  </a:lnTo>
                  <a:lnTo>
                    <a:pt x="930926" y="132934"/>
                  </a:lnTo>
                  <a:lnTo>
                    <a:pt x="1085489" y="55610"/>
                  </a:lnTo>
                  <a:lnTo>
                    <a:pt x="1240939" y="43979"/>
                  </a:lnTo>
                  <a:lnTo>
                    <a:pt x="1396389" y="43979"/>
                  </a:lnTo>
                  <a:lnTo>
                    <a:pt x="1706402" y="22377"/>
                  </a:lnTo>
                  <a:close/>
                </a:path>
                <a:path w="2161540" h="222250">
                  <a:moveTo>
                    <a:pt x="2016416" y="10745"/>
                  </a:moveTo>
                  <a:lnTo>
                    <a:pt x="1861852" y="10745"/>
                  </a:lnTo>
                  <a:lnTo>
                    <a:pt x="1706402" y="22377"/>
                  </a:lnTo>
                  <a:lnTo>
                    <a:pt x="1861852" y="22377"/>
                  </a:lnTo>
                  <a:lnTo>
                    <a:pt x="2016416" y="10745"/>
                  </a:lnTo>
                  <a:close/>
                </a:path>
                <a:path w="2161540" h="222250">
                  <a:moveTo>
                    <a:pt x="2161118" y="0"/>
                  </a:moveTo>
                  <a:lnTo>
                    <a:pt x="2016416" y="10745"/>
                  </a:lnTo>
                  <a:lnTo>
                    <a:pt x="2161118" y="10745"/>
                  </a:lnTo>
                  <a:lnTo>
                    <a:pt x="2161118" y="0"/>
                  </a:lnTo>
                  <a:close/>
                </a:path>
              </a:pathLst>
            </a:custGeom>
            <a:solidFill>
              <a:srgbClr val="9380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608599" y="3260308"/>
              <a:ext cx="2317115" cy="274320"/>
            </a:xfrm>
            <a:custGeom>
              <a:avLst/>
              <a:gdLst/>
              <a:ahLst/>
              <a:cxnLst/>
              <a:rect l="l" t="t" r="r" b="b"/>
              <a:pathLst>
                <a:path w="2317115" h="274320">
                  <a:moveTo>
                    <a:pt x="310035" y="221889"/>
                  </a:moveTo>
                  <a:lnTo>
                    <a:pt x="0" y="265868"/>
                  </a:lnTo>
                  <a:lnTo>
                    <a:pt x="0" y="274176"/>
                  </a:lnTo>
                  <a:lnTo>
                    <a:pt x="155438" y="255122"/>
                  </a:lnTo>
                  <a:lnTo>
                    <a:pt x="310035" y="221889"/>
                  </a:lnTo>
                  <a:close/>
                </a:path>
                <a:path w="2317115" h="274320">
                  <a:moveTo>
                    <a:pt x="930915" y="88844"/>
                  </a:moveTo>
                  <a:lnTo>
                    <a:pt x="775465" y="122077"/>
                  </a:lnTo>
                  <a:lnTo>
                    <a:pt x="620901" y="177023"/>
                  </a:lnTo>
                  <a:lnTo>
                    <a:pt x="465474" y="188655"/>
                  </a:lnTo>
                  <a:lnTo>
                    <a:pt x="620901" y="188655"/>
                  </a:lnTo>
                  <a:lnTo>
                    <a:pt x="775465" y="132934"/>
                  </a:lnTo>
                  <a:lnTo>
                    <a:pt x="930915" y="99700"/>
                  </a:lnTo>
                  <a:lnTo>
                    <a:pt x="961629" y="99700"/>
                  </a:lnTo>
                  <a:lnTo>
                    <a:pt x="930915" y="88844"/>
                  </a:lnTo>
                  <a:close/>
                </a:path>
                <a:path w="2317115" h="274320">
                  <a:moveTo>
                    <a:pt x="961629" y="99700"/>
                  </a:moveTo>
                  <a:lnTo>
                    <a:pt x="930915" y="99700"/>
                  </a:lnTo>
                  <a:lnTo>
                    <a:pt x="1086365" y="166167"/>
                  </a:lnTo>
                  <a:lnTo>
                    <a:pt x="1125246" y="143790"/>
                  </a:lnTo>
                  <a:lnTo>
                    <a:pt x="1086365" y="143790"/>
                  </a:lnTo>
                  <a:lnTo>
                    <a:pt x="961629" y="99700"/>
                  </a:lnTo>
                  <a:close/>
                </a:path>
                <a:path w="2317115" h="274320">
                  <a:moveTo>
                    <a:pt x="2316557" y="0"/>
                  </a:moveTo>
                  <a:lnTo>
                    <a:pt x="2171854" y="10745"/>
                  </a:lnTo>
                  <a:lnTo>
                    <a:pt x="2017291" y="10745"/>
                  </a:lnTo>
                  <a:lnTo>
                    <a:pt x="1861841" y="22377"/>
                  </a:lnTo>
                  <a:lnTo>
                    <a:pt x="1706391" y="22377"/>
                  </a:lnTo>
                  <a:lnTo>
                    <a:pt x="1240928" y="55610"/>
                  </a:lnTo>
                  <a:lnTo>
                    <a:pt x="1086365" y="143790"/>
                  </a:lnTo>
                  <a:lnTo>
                    <a:pt x="1125246" y="143790"/>
                  </a:lnTo>
                  <a:lnTo>
                    <a:pt x="1240928" y="77212"/>
                  </a:lnTo>
                  <a:lnTo>
                    <a:pt x="1396378" y="66467"/>
                  </a:lnTo>
                  <a:lnTo>
                    <a:pt x="1551828" y="66467"/>
                  </a:lnTo>
                  <a:lnTo>
                    <a:pt x="1706391" y="55610"/>
                  </a:lnTo>
                  <a:lnTo>
                    <a:pt x="1861841" y="55610"/>
                  </a:lnTo>
                  <a:lnTo>
                    <a:pt x="2017291" y="43979"/>
                  </a:lnTo>
                  <a:lnTo>
                    <a:pt x="2171854" y="43979"/>
                  </a:lnTo>
                  <a:lnTo>
                    <a:pt x="2316557" y="33233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6FB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764038" y="3260308"/>
              <a:ext cx="2161540" cy="243840"/>
            </a:xfrm>
            <a:custGeom>
              <a:avLst/>
              <a:gdLst/>
              <a:ahLst/>
              <a:cxnLst/>
              <a:rect l="l" t="t" r="r" b="b"/>
              <a:pathLst>
                <a:path w="2161540" h="243839">
                  <a:moveTo>
                    <a:pt x="465463" y="177023"/>
                  </a:moveTo>
                  <a:lnTo>
                    <a:pt x="310035" y="177023"/>
                  </a:lnTo>
                  <a:lnTo>
                    <a:pt x="0" y="243490"/>
                  </a:lnTo>
                  <a:lnTo>
                    <a:pt x="154596" y="221889"/>
                  </a:lnTo>
                  <a:lnTo>
                    <a:pt x="310035" y="188655"/>
                  </a:lnTo>
                  <a:lnTo>
                    <a:pt x="465463" y="177023"/>
                  </a:lnTo>
                  <a:close/>
                </a:path>
                <a:path w="2161540" h="243839">
                  <a:moveTo>
                    <a:pt x="802634" y="88844"/>
                  </a:moveTo>
                  <a:lnTo>
                    <a:pt x="775476" y="88844"/>
                  </a:lnTo>
                  <a:lnTo>
                    <a:pt x="930926" y="143790"/>
                  </a:lnTo>
                  <a:lnTo>
                    <a:pt x="802634" y="88844"/>
                  </a:lnTo>
                  <a:close/>
                </a:path>
                <a:path w="2161540" h="243839">
                  <a:moveTo>
                    <a:pt x="775476" y="77212"/>
                  </a:moveTo>
                  <a:lnTo>
                    <a:pt x="620026" y="122077"/>
                  </a:lnTo>
                  <a:lnTo>
                    <a:pt x="775476" y="88844"/>
                  </a:lnTo>
                  <a:lnTo>
                    <a:pt x="802634" y="88844"/>
                  </a:lnTo>
                  <a:lnTo>
                    <a:pt x="775476" y="77212"/>
                  </a:lnTo>
                  <a:close/>
                </a:path>
                <a:path w="2161540" h="243839">
                  <a:moveTo>
                    <a:pt x="1861852" y="10745"/>
                  </a:moveTo>
                  <a:lnTo>
                    <a:pt x="1706402" y="10745"/>
                  </a:lnTo>
                  <a:lnTo>
                    <a:pt x="1550953" y="22377"/>
                  </a:lnTo>
                  <a:lnTo>
                    <a:pt x="1706402" y="22377"/>
                  </a:lnTo>
                  <a:lnTo>
                    <a:pt x="1861852" y="10745"/>
                  </a:lnTo>
                  <a:close/>
                </a:path>
                <a:path w="2161540" h="243839">
                  <a:moveTo>
                    <a:pt x="2161118" y="0"/>
                  </a:moveTo>
                  <a:lnTo>
                    <a:pt x="2016416" y="0"/>
                  </a:lnTo>
                  <a:lnTo>
                    <a:pt x="1861852" y="10745"/>
                  </a:lnTo>
                  <a:lnTo>
                    <a:pt x="2016416" y="10745"/>
                  </a:lnTo>
                  <a:lnTo>
                    <a:pt x="2161118" y="0"/>
                  </a:lnTo>
                  <a:close/>
                </a:path>
              </a:pathLst>
            </a:custGeom>
            <a:solidFill>
              <a:srgbClr val="F8A4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229501" y="2717605"/>
              <a:ext cx="1696085" cy="720090"/>
            </a:xfrm>
            <a:custGeom>
              <a:avLst/>
              <a:gdLst/>
              <a:ahLst/>
              <a:cxnLst/>
              <a:rect l="l" t="t" r="r" b="b"/>
              <a:pathLst>
                <a:path w="1696085" h="720089">
                  <a:moveTo>
                    <a:pt x="1695655" y="0"/>
                  </a:moveTo>
                  <a:lnTo>
                    <a:pt x="1550953" y="33233"/>
                  </a:lnTo>
                  <a:lnTo>
                    <a:pt x="1396389" y="77212"/>
                  </a:lnTo>
                  <a:lnTo>
                    <a:pt x="1085489" y="187769"/>
                  </a:lnTo>
                  <a:lnTo>
                    <a:pt x="930926" y="254236"/>
                  </a:lnTo>
                  <a:lnTo>
                    <a:pt x="775476" y="332445"/>
                  </a:lnTo>
                  <a:lnTo>
                    <a:pt x="620026" y="420514"/>
                  </a:lnTo>
                  <a:lnTo>
                    <a:pt x="465463" y="586682"/>
                  </a:lnTo>
                  <a:lnTo>
                    <a:pt x="310013" y="586682"/>
                  </a:lnTo>
                  <a:lnTo>
                    <a:pt x="0" y="719727"/>
                  </a:lnTo>
                  <a:lnTo>
                    <a:pt x="154563" y="664781"/>
                  </a:lnTo>
                  <a:lnTo>
                    <a:pt x="310013" y="619915"/>
                  </a:lnTo>
                  <a:lnTo>
                    <a:pt x="582162" y="619915"/>
                  </a:lnTo>
                  <a:lnTo>
                    <a:pt x="620026" y="598314"/>
                  </a:lnTo>
                  <a:lnTo>
                    <a:pt x="1240939" y="553448"/>
                  </a:lnTo>
                  <a:lnTo>
                    <a:pt x="1396389" y="553448"/>
                  </a:lnTo>
                  <a:lnTo>
                    <a:pt x="1550953" y="542703"/>
                  </a:lnTo>
                  <a:lnTo>
                    <a:pt x="1695655" y="542703"/>
                  </a:lnTo>
                  <a:lnTo>
                    <a:pt x="1695655" y="0"/>
                  </a:lnTo>
                  <a:close/>
                </a:path>
                <a:path w="1696085" h="720089">
                  <a:moveTo>
                    <a:pt x="582162" y="619915"/>
                  </a:moveTo>
                  <a:lnTo>
                    <a:pt x="310013" y="619915"/>
                  </a:lnTo>
                  <a:lnTo>
                    <a:pt x="465463" y="686493"/>
                  </a:lnTo>
                  <a:lnTo>
                    <a:pt x="582162" y="619915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608599" y="2705973"/>
              <a:ext cx="2317115" cy="820419"/>
            </a:xfrm>
            <a:custGeom>
              <a:avLst/>
              <a:gdLst/>
              <a:ahLst/>
              <a:cxnLst/>
              <a:rect l="l" t="t" r="r" b="b"/>
              <a:pathLst>
                <a:path w="2317115" h="820420">
                  <a:moveTo>
                    <a:pt x="310035" y="764592"/>
                  </a:moveTo>
                  <a:lnTo>
                    <a:pt x="155438" y="786969"/>
                  </a:lnTo>
                  <a:lnTo>
                    <a:pt x="0" y="820203"/>
                  </a:lnTo>
                  <a:lnTo>
                    <a:pt x="155438" y="797825"/>
                  </a:lnTo>
                  <a:lnTo>
                    <a:pt x="310035" y="764592"/>
                  </a:lnTo>
                  <a:close/>
                </a:path>
                <a:path w="2317115" h="820420">
                  <a:moveTo>
                    <a:pt x="775465" y="664781"/>
                  </a:moveTo>
                  <a:lnTo>
                    <a:pt x="620901" y="720502"/>
                  </a:lnTo>
                  <a:lnTo>
                    <a:pt x="465474" y="731358"/>
                  </a:lnTo>
                  <a:lnTo>
                    <a:pt x="620901" y="731358"/>
                  </a:lnTo>
                  <a:lnTo>
                    <a:pt x="775465" y="664781"/>
                  </a:lnTo>
                  <a:close/>
                </a:path>
                <a:path w="2317115" h="820420">
                  <a:moveTo>
                    <a:pt x="1551828" y="265868"/>
                  </a:moveTo>
                  <a:lnTo>
                    <a:pt x="1396378" y="332445"/>
                  </a:lnTo>
                  <a:lnTo>
                    <a:pt x="1240928" y="421290"/>
                  </a:lnTo>
                  <a:lnTo>
                    <a:pt x="1086365" y="576712"/>
                  </a:lnTo>
                  <a:lnTo>
                    <a:pt x="930915" y="576712"/>
                  </a:lnTo>
                  <a:lnTo>
                    <a:pt x="775465" y="664781"/>
                  </a:lnTo>
                  <a:lnTo>
                    <a:pt x="930915" y="598314"/>
                  </a:lnTo>
                  <a:lnTo>
                    <a:pt x="1086365" y="598314"/>
                  </a:lnTo>
                  <a:lnTo>
                    <a:pt x="1240928" y="432146"/>
                  </a:lnTo>
                  <a:lnTo>
                    <a:pt x="1396378" y="344077"/>
                  </a:lnTo>
                  <a:lnTo>
                    <a:pt x="1551828" y="265868"/>
                  </a:lnTo>
                  <a:close/>
                </a:path>
                <a:path w="2317115" h="820420">
                  <a:moveTo>
                    <a:pt x="2017291" y="88844"/>
                  </a:moveTo>
                  <a:lnTo>
                    <a:pt x="1861841" y="132934"/>
                  </a:lnTo>
                  <a:lnTo>
                    <a:pt x="1706391" y="188655"/>
                  </a:lnTo>
                  <a:lnTo>
                    <a:pt x="1551828" y="265868"/>
                  </a:lnTo>
                  <a:lnTo>
                    <a:pt x="1706391" y="199401"/>
                  </a:lnTo>
                  <a:lnTo>
                    <a:pt x="2017291" y="88844"/>
                  </a:lnTo>
                  <a:close/>
                </a:path>
                <a:path w="2317115" h="820420">
                  <a:moveTo>
                    <a:pt x="2316557" y="0"/>
                  </a:moveTo>
                  <a:lnTo>
                    <a:pt x="2171854" y="44865"/>
                  </a:lnTo>
                  <a:lnTo>
                    <a:pt x="2316557" y="11631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D5A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608599" y="2651027"/>
              <a:ext cx="2317115" cy="871219"/>
            </a:xfrm>
            <a:custGeom>
              <a:avLst/>
              <a:gdLst/>
              <a:ahLst/>
              <a:cxnLst/>
              <a:rect l="l" t="t" r="r" b="b"/>
              <a:pathLst>
                <a:path w="2317115" h="871220">
                  <a:moveTo>
                    <a:pt x="155438" y="841915"/>
                  </a:moveTo>
                  <a:lnTo>
                    <a:pt x="0" y="864403"/>
                  </a:lnTo>
                  <a:lnTo>
                    <a:pt x="0" y="871050"/>
                  </a:lnTo>
                  <a:lnTo>
                    <a:pt x="155438" y="841915"/>
                  </a:lnTo>
                  <a:close/>
                </a:path>
                <a:path w="2317115" h="871220">
                  <a:moveTo>
                    <a:pt x="930915" y="631658"/>
                  </a:moveTo>
                  <a:lnTo>
                    <a:pt x="775465" y="708981"/>
                  </a:lnTo>
                  <a:lnTo>
                    <a:pt x="620901" y="764703"/>
                  </a:lnTo>
                  <a:lnTo>
                    <a:pt x="465474" y="775448"/>
                  </a:lnTo>
                  <a:lnTo>
                    <a:pt x="155438" y="841915"/>
                  </a:lnTo>
                  <a:lnTo>
                    <a:pt x="310035" y="819538"/>
                  </a:lnTo>
                  <a:lnTo>
                    <a:pt x="465474" y="786304"/>
                  </a:lnTo>
                  <a:lnTo>
                    <a:pt x="620901" y="775448"/>
                  </a:lnTo>
                  <a:lnTo>
                    <a:pt x="775465" y="719727"/>
                  </a:lnTo>
                  <a:lnTo>
                    <a:pt x="930915" y="631658"/>
                  </a:lnTo>
                  <a:close/>
                </a:path>
                <a:path w="2317115" h="871220">
                  <a:moveTo>
                    <a:pt x="2316557" y="0"/>
                  </a:moveTo>
                  <a:lnTo>
                    <a:pt x="2171854" y="44089"/>
                  </a:lnTo>
                  <a:lnTo>
                    <a:pt x="2017291" y="88179"/>
                  </a:lnTo>
                  <a:lnTo>
                    <a:pt x="1861841" y="143790"/>
                  </a:lnTo>
                  <a:lnTo>
                    <a:pt x="1706391" y="210368"/>
                  </a:lnTo>
                  <a:lnTo>
                    <a:pt x="1396378" y="365679"/>
                  </a:lnTo>
                  <a:lnTo>
                    <a:pt x="1240928" y="453859"/>
                  </a:lnTo>
                  <a:lnTo>
                    <a:pt x="1086365" y="620026"/>
                  </a:lnTo>
                  <a:lnTo>
                    <a:pt x="930915" y="631658"/>
                  </a:lnTo>
                  <a:lnTo>
                    <a:pt x="1086365" y="631658"/>
                  </a:lnTo>
                  <a:lnTo>
                    <a:pt x="1240928" y="476236"/>
                  </a:lnTo>
                  <a:lnTo>
                    <a:pt x="1396378" y="387392"/>
                  </a:lnTo>
                  <a:lnTo>
                    <a:pt x="1551828" y="320814"/>
                  </a:lnTo>
                  <a:lnTo>
                    <a:pt x="1706391" y="243601"/>
                  </a:lnTo>
                  <a:lnTo>
                    <a:pt x="1861841" y="187880"/>
                  </a:lnTo>
                  <a:lnTo>
                    <a:pt x="2171854" y="99811"/>
                  </a:lnTo>
                  <a:lnTo>
                    <a:pt x="2316557" y="54946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C0D2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229501" y="2252114"/>
              <a:ext cx="1696085" cy="1163955"/>
            </a:xfrm>
            <a:custGeom>
              <a:avLst/>
              <a:gdLst/>
              <a:ahLst/>
              <a:cxnLst/>
              <a:rect l="l" t="t" r="r" b="b"/>
              <a:pathLst>
                <a:path w="1696085" h="1163954">
                  <a:moveTo>
                    <a:pt x="1695655" y="0"/>
                  </a:moveTo>
                  <a:lnTo>
                    <a:pt x="1550953" y="99811"/>
                  </a:lnTo>
                  <a:lnTo>
                    <a:pt x="1240939" y="343302"/>
                  </a:lnTo>
                  <a:lnTo>
                    <a:pt x="1085489" y="487092"/>
                  </a:lnTo>
                  <a:lnTo>
                    <a:pt x="930926" y="609281"/>
                  </a:lnTo>
                  <a:lnTo>
                    <a:pt x="775476" y="719727"/>
                  </a:lnTo>
                  <a:lnTo>
                    <a:pt x="620026" y="819538"/>
                  </a:lnTo>
                  <a:lnTo>
                    <a:pt x="465463" y="997337"/>
                  </a:lnTo>
                  <a:lnTo>
                    <a:pt x="310013" y="1018939"/>
                  </a:lnTo>
                  <a:lnTo>
                    <a:pt x="154563" y="1097038"/>
                  </a:lnTo>
                  <a:lnTo>
                    <a:pt x="0" y="1163616"/>
                  </a:lnTo>
                  <a:lnTo>
                    <a:pt x="154563" y="1107894"/>
                  </a:lnTo>
                  <a:lnTo>
                    <a:pt x="310013" y="1030571"/>
                  </a:lnTo>
                  <a:lnTo>
                    <a:pt x="465463" y="1018939"/>
                  </a:lnTo>
                  <a:lnTo>
                    <a:pt x="620026" y="852772"/>
                  </a:lnTo>
                  <a:lnTo>
                    <a:pt x="775476" y="764592"/>
                  </a:lnTo>
                  <a:lnTo>
                    <a:pt x="1085489" y="609281"/>
                  </a:lnTo>
                  <a:lnTo>
                    <a:pt x="1240939" y="542703"/>
                  </a:lnTo>
                  <a:lnTo>
                    <a:pt x="1396389" y="487092"/>
                  </a:lnTo>
                  <a:lnTo>
                    <a:pt x="1550953" y="443002"/>
                  </a:lnTo>
                  <a:lnTo>
                    <a:pt x="1695655" y="398912"/>
                  </a:lnTo>
                  <a:lnTo>
                    <a:pt x="1695655" y="0"/>
                  </a:lnTo>
                  <a:close/>
                </a:path>
              </a:pathLst>
            </a:custGeom>
            <a:solidFill>
              <a:srgbClr val="B3A8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074073" y="2174015"/>
              <a:ext cx="1851660" cy="1252855"/>
            </a:xfrm>
            <a:custGeom>
              <a:avLst/>
              <a:gdLst/>
              <a:ahLst/>
              <a:cxnLst/>
              <a:rect l="l" t="t" r="r" b="b"/>
              <a:pathLst>
                <a:path w="1851660" h="1252854">
                  <a:moveTo>
                    <a:pt x="309991" y="1175137"/>
                  </a:moveTo>
                  <a:lnTo>
                    <a:pt x="155427" y="1230083"/>
                  </a:lnTo>
                  <a:lnTo>
                    <a:pt x="0" y="1252460"/>
                  </a:lnTo>
                  <a:lnTo>
                    <a:pt x="155427" y="1241714"/>
                  </a:lnTo>
                  <a:lnTo>
                    <a:pt x="309991" y="1175137"/>
                  </a:lnTo>
                  <a:close/>
                </a:path>
                <a:path w="1851660" h="1252854">
                  <a:moveTo>
                    <a:pt x="1851083" y="0"/>
                  </a:moveTo>
                  <a:lnTo>
                    <a:pt x="1706380" y="99700"/>
                  </a:lnTo>
                  <a:lnTo>
                    <a:pt x="1551817" y="221889"/>
                  </a:lnTo>
                  <a:lnTo>
                    <a:pt x="1396367" y="354933"/>
                  </a:lnTo>
                  <a:lnTo>
                    <a:pt x="1240917" y="510356"/>
                  </a:lnTo>
                  <a:lnTo>
                    <a:pt x="1086354" y="643290"/>
                  </a:lnTo>
                  <a:lnTo>
                    <a:pt x="930904" y="764592"/>
                  </a:lnTo>
                  <a:lnTo>
                    <a:pt x="775454" y="876035"/>
                  </a:lnTo>
                  <a:lnTo>
                    <a:pt x="620890" y="1042203"/>
                  </a:lnTo>
                  <a:lnTo>
                    <a:pt x="465441" y="1075436"/>
                  </a:lnTo>
                  <a:lnTo>
                    <a:pt x="309991" y="1175137"/>
                  </a:lnTo>
                  <a:lnTo>
                    <a:pt x="465441" y="1097038"/>
                  </a:lnTo>
                  <a:lnTo>
                    <a:pt x="620890" y="1075436"/>
                  </a:lnTo>
                  <a:lnTo>
                    <a:pt x="775454" y="897637"/>
                  </a:lnTo>
                  <a:lnTo>
                    <a:pt x="930904" y="797825"/>
                  </a:lnTo>
                  <a:lnTo>
                    <a:pt x="1086354" y="687379"/>
                  </a:lnTo>
                  <a:lnTo>
                    <a:pt x="1240917" y="565191"/>
                  </a:lnTo>
                  <a:lnTo>
                    <a:pt x="1396367" y="421400"/>
                  </a:lnTo>
                  <a:lnTo>
                    <a:pt x="1706380" y="177910"/>
                  </a:lnTo>
                  <a:lnTo>
                    <a:pt x="1851083" y="78098"/>
                  </a:lnTo>
                  <a:lnTo>
                    <a:pt x="1851083" y="0"/>
                  </a:lnTo>
                  <a:close/>
                </a:path>
              </a:pathLst>
            </a:custGeom>
            <a:solidFill>
              <a:srgbClr val="9FC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608599" y="2085946"/>
              <a:ext cx="2317115" cy="1428750"/>
            </a:xfrm>
            <a:custGeom>
              <a:avLst/>
              <a:gdLst/>
              <a:ahLst/>
              <a:cxnLst/>
              <a:rect l="l" t="t" r="r" b="b"/>
              <a:pathLst>
                <a:path w="2317115" h="1428750">
                  <a:moveTo>
                    <a:pt x="2316557" y="0"/>
                  </a:moveTo>
                  <a:lnTo>
                    <a:pt x="2171855" y="110556"/>
                  </a:lnTo>
                  <a:lnTo>
                    <a:pt x="2017291" y="243490"/>
                  </a:lnTo>
                  <a:lnTo>
                    <a:pt x="1861841" y="376424"/>
                  </a:lnTo>
                  <a:lnTo>
                    <a:pt x="1706391" y="542703"/>
                  </a:lnTo>
                  <a:lnTo>
                    <a:pt x="1551828" y="686493"/>
                  </a:lnTo>
                  <a:lnTo>
                    <a:pt x="1396378" y="808682"/>
                  </a:lnTo>
                  <a:lnTo>
                    <a:pt x="1240928" y="919128"/>
                  </a:lnTo>
                  <a:lnTo>
                    <a:pt x="1086365" y="1097038"/>
                  </a:lnTo>
                  <a:lnTo>
                    <a:pt x="930915" y="1141128"/>
                  </a:lnTo>
                  <a:lnTo>
                    <a:pt x="775465" y="1240828"/>
                  </a:lnTo>
                  <a:lnTo>
                    <a:pt x="620901" y="1296439"/>
                  </a:lnTo>
                  <a:lnTo>
                    <a:pt x="155438" y="1396250"/>
                  </a:lnTo>
                  <a:lnTo>
                    <a:pt x="0" y="1417852"/>
                  </a:lnTo>
                  <a:lnTo>
                    <a:pt x="0" y="1428598"/>
                  </a:lnTo>
                  <a:lnTo>
                    <a:pt x="155438" y="1406996"/>
                  </a:lnTo>
                  <a:lnTo>
                    <a:pt x="465474" y="1340529"/>
                  </a:lnTo>
                  <a:lnTo>
                    <a:pt x="620901" y="1318152"/>
                  </a:lnTo>
                  <a:lnTo>
                    <a:pt x="775465" y="1263205"/>
                  </a:lnTo>
                  <a:lnTo>
                    <a:pt x="930915" y="1163505"/>
                  </a:lnTo>
                  <a:lnTo>
                    <a:pt x="1086365" y="1130271"/>
                  </a:lnTo>
                  <a:lnTo>
                    <a:pt x="1240928" y="964104"/>
                  </a:lnTo>
                  <a:lnTo>
                    <a:pt x="1396378" y="852661"/>
                  </a:lnTo>
                  <a:lnTo>
                    <a:pt x="1551828" y="731358"/>
                  </a:lnTo>
                  <a:lnTo>
                    <a:pt x="1706391" y="598424"/>
                  </a:lnTo>
                  <a:lnTo>
                    <a:pt x="1861841" y="443002"/>
                  </a:lnTo>
                  <a:lnTo>
                    <a:pt x="2017291" y="309957"/>
                  </a:lnTo>
                  <a:lnTo>
                    <a:pt x="2171855" y="187769"/>
                  </a:lnTo>
                  <a:lnTo>
                    <a:pt x="2316557" y="88068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F8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608599" y="2041081"/>
              <a:ext cx="2317115" cy="1463040"/>
            </a:xfrm>
            <a:custGeom>
              <a:avLst/>
              <a:gdLst/>
              <a:ahLst/>
              <a:cxnLst/>
              <a:rect l="l" t="t" r="r" b="b"/>
              <a:pathLst>
                <a:path w="2317115" h="1463039">
                  <a:moveTo>
                    <a:pt x="2316557" y="0"/>
                  </a:moveTo>
                  <a:lnTo>
                    <a:pt x="2171855" y="111332"/>
                  </a:lnTo>
                  <a:lnTo>
                    <a:pt x="2017291" y="255122"/>
                  </a:lnTo>
                  <a:lnTo>
                    <a:pt x="1861841" y="388056"/>
                  </a:lnTo>
                  <a:lnTo>
                    <a:pt x="1706391" y="554335"/>
                  </a:lnTo>
                  <a:lnTo>
                    <a:pt x="1551828" y="698125"/>
                  </a:lnTo>
                  <a:lnTo>
                    <a:pt x="1396378" y="831059"/>
                  </a:lnTo>
                  <a:lnTo>
                    <a:pt x="1240928" y="942391"/>
                  </a:lnTo>
                  <a:lnTo>
                    <a:pt x="1086365" y="1119415"/>
                  </a:lnTo>
                  <a:lnTo>
                    <a:pt x="930915" y="1163505"/>
                  </a:lnTo>
                  <a:lnTo>
                    <a:pt x="775465" y="1274837"/>
                  </a:lnTo>
                  <a:lnTo>
                    <a:pt x="620901" y="1329672"/>
                  </a:lnTo>
                  <a:lnTo>
                    <a:pt x="155438" y="1429484"/>
                  </a:lnTo>
                  <a:lnTo>
                    <a:pt x="0" y="1451861"/>
                  </a:lnTo>
                  <a:lnTo>
                    <a:pt x="0" y="1462717"/>
                  </a:lnTo>
                  <a:lnTo>
                    <a:pt x="155438" y="1441116"/>
                  </a:lnTo>
                  <a:lnTo>
                    <a:pt x="620901" y="1341304"/>
                  </a:lnTo>
                  <a:lnTo>
                    <a:pt x="775465" y="1285693"/>
                  </a:lnTo>
                  <a:lnTo>
                    <a:pt x="930915" y="1185993"/>
                  </a:lnTo>
                  <a:lnTo>
                    <a:pt x="1086365" y="1141903"/>
                  </a:lnTo>
                  <a:lnTo>
                    <a:pt x="1240928" y="963993"/>
                  </a:lnTo>
                  <a:lnTo>
                    <a:pt x="1396378" y="853547"/>
                  </a:lnTo>
                  <a:lnTo>
                    <a:pt x="1551828" y="731358"/>
                  </a:lnTo>
                  <a:lnTo>
                    <a:pt x="1706391" y="587568"/>
                  </a:lnTo>
                  <a:lnTo>
                    <a:pt x="1861841" y="421290"/>
                  </a:lnTo>
                  <a:lnTo>
                    <a:pt x="2017291" y="288356"/>
                  </a:lnTo>
                  <a:lnTo>
                    <a:pt x="2171855" y="155422"/>
                  </a:lnTo>
                  <a:lnTo>
                    <a:pt x="2316557" y="44865"/>
                  </a:lnTo>
                  <a:lnTo>
                    <a:pt x="2316557" y="0"/>
                  </a:lnTo>
                  <a:close/>
                </a:path>
              </a:pathLst>
            </a:custGeom>
            <a:solidFill>
              <a:srgbClr val="D4DF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564546" y="1608935"/>
              <a:ext cx="2366010" cy="2205990"/>
            </a:xfrm>
            <a:custGeom>
              <a:avLst/>
              <a:gdLst/>
              <a:ahLst/>
              <a:cxnLst/>
              <a:rect l="l" t="t" r="r" b="b"/>
              <a:pathLst>
                <a:path w="2366010" h="2205990">
                  <a:moveTo>
                    <a:pt x="47377" y="2150873"/>
                  </a:moveTo>
                  <a:lnTo>
                    <a:pt x="47377" y="2150873"/>
                  </a:lnTo>
                  <a:lnTo>
                    <a:pt x="47377" y="4985"/>
                  </a:lnTo>
                </a:path>
                <a:path w="2366010" h="2205990">
                  <a:moveTo>
                    <a:pt x="0" y="2149986"/>
                  </a:moveTo>
                  <a:lnTo>
                    <a:pt x="0" y="2149986"/>
                  </a:lnTo>
                  <a:lnTo>
                    <a:pt x="44053" y="2149986"/>
                  </a:lnTo>
                </a:path>
                <a:path w="2366010" h="2205990">
                  <a:moveTo>
                    <a:pt x="0" y="1717840"/>
                  </a:moveTo>
                  <a:lnTo>
                    <a:pt x="0" y="1717840"/>
                  </a:lnTo>
                  <a:lnTo>
                    <a:pt x="44053" y="1717840"/>
                  </a:lnTo>
                </a:path>
                <a:path w="2366010" h="2205990">
                  <a:moveTo>
                    <a:pt x="0" y="1296439"/>
                  </a:moveTo>
                  <a:lnTo>
                    <a:pt x="0" y="1296439"/>
                  </a:lnTo>
                  <a:lnTo>
                    <a:pt x="44053" y="1296439"/>
                  </a:lnTo>
                </a:path>
                <a:path w="2366010" h="2205990">
                  <a:moveTo>
                    <a:pt x="0" y="864292"/>
                  </a:moveTo>
                  <a:lnTo>
                    <a:pt x="0" y="864292"/>
                  </a:lnTo>
                  <a:lnTo>
                    <a:pt x="44053" y="864292"/>
                  </a:lnTo>
                </a:path>
                <a:path w="2366010" h="2205990">
                  <a:moveTo>
                    <a:pt x="0" y="432146"/>
                  </a:moveTo>
                  <a:lnTo>
                    <a:pt x="0" y="432146"/>
                  </a:lnTo>
                  <a:lnTo>
                    <a:pt x="44053" y="432146"/>
                  </a:lnTo>
                </a:path>
                <a:path w="2366010" h="2205990">
                  <a:moveTo>
                    <a:pt x="0" y="0"/>
                  </a:moveTo>
                  <a:lnTo>
                    <a:pt x="0" y="0"/>
                  </a:lnTo>
                  <a:lnTo>
                    <a:pt x="44053" y="0"/>
                  </a:lnTo>
                </a:path>
                <a:path w="2366010" h="2205990">
                  <a:moveTo>
                    <a:pt x="47377" y="2150873"/>
                  </a:moveTo>
                  <a:lnTo>
                    <a:pt x="47377" y="2150873"/>
                  </a:lnTo>
                  <a:lnTo>
                    <a:pt x="2365596" y="2150873"/>
                  </a:lnTo>
                </a:path>
                <a:path w="2366010" h="2205990">
                  <a:moveTo>
                    <a:pt x="44053" y="2149986"/>
                  </a:moveTo>
                  <a:lnTo>
                    <a:pt x="44053" y="2149986"/>
                  </a:lnTo>
                  <a:lnTo>
                    <a:pt x="44053" y="2205708"/>
                  </a:lnTo>
                </a:path>
                <a:path w="2366010" h="2205990">
                  <a:moveTo>
                    <a:pt x="199492" y="2149986"/>
                  </a:moveTo>
                  <a:lnTo>
                    <a:pt x="199492" y="2149986"/>
                  </a:lnTo>
                  <a:lnTo>
                    <a:pt x="199492" y="2205708"/>
                  </a:lnTo>
                </a:path>
                <a:path w="2366010" h="2205990">
                  <a:moveTo>
                    <a:pt x="354088" y="2149986"/>
                  </a:moveTo>
                  <a:lnTo>
                    <a:pt x="354088" y="2149986"/>
                  </a:lnTo>
                  <a:lnTo>
                    <a:pt x="354088" y="2205708"/>
                  </a:lnTo>
                </a:path>
                <a:path w="2366010" h="2205990">
                  <a:moveTo>
                    <a:pt x="509527" y="2149986"/>
                  </a:moveTo>
                  <a:lnTo>
                    <a:pt x="509527" y="2149986"/>
                  </a:lnTo>
                  <a:lnTo>
                    <a:pt x="509527" y="2205708"/>
                  </a:lnTo>
                </a:path>
                <a:path w="2366010" h="2205990">
                  <a:moveTo>
                    <a:pt x="664955" y="2149986"/>
                  </a:moveTo>
                  <a:lnTo>
                    <a:pt x="664955" y="2149986"/>
                  </a:lnTo>
                  <a:lnTo>
                    <a:pt x="664955" y="2205708"/>
                  </a:lnTo>
                </a:path>
                <a:path w="2366010" h="2205990">
                  <a:moveTo>
                    <a:pt x="819518" y="2149986"/>
                  </a:moveTo>
                  <a:lnTo>
                    <a:pt x="819518" y="2149986"/>
                  </a:lnTo>
                  <a:lnTo>
                    <a:pt x="819518" y="2205708"/>
                  </a:lnTo>
                </a:path>
                <a:path w="2366010" h="2205990">
                  <a:moveTo>
                    <a:pt x="974968" y="2149986"/>
                  </a:moveTo>
                  <a:lnTo>
                    <a:pt x="974968" y="2149986"/>
                  </a:lnTo>
                  <a:lnTo>
                    <a:pt x="974968" y="2205708"/>
                  </a:lnTo>
                </a:path>
                <a:path w="2366010" h="2205990">
                  <a:moveTo>
                    <a:pt x="1130418" y="2149986"/>
                  </a:moveTo>
                  <a:lnTo>
                    <a:pt x="1130418" y="2149986"/>
                  </a:lnTo>
                  <a:lnTo>
                    <a:pt x="1130418" y="2205708"/>
                  </a:lnTo>
                </a:path>
                <a:path w="2366010" h="2205990">
                  <a:moveTo>
                    <a:pt x="1284982" y="2149986"/>
                  </a:moveTo>
                  <a:lnTo>
                    <a:pt x="1284982" y="2149986"/>
                  </a:lnTo>
                  <a:lnTo>
                    <a:pt x="1284982" y="2205708"/>
                  </a:lnTo>
                </a:path>
                <a:path w="2366010" h="2205990">
                  <a:moveTo>
                    <a:pt x="1440431" y="2149986"/>
                  </a:moveTo>
                  <a:lnTo>
                    <a:pt x="1440431" y="2149986"/>
                  </a:lnTo>
                  <a:lnTo>
                    <a:pt x="1440431" y="2205708"/>
                  </a:lnTo>
                </a:path>
                <a:path w="2366010" h="2205990">
                  <a:moveTo>
                    <a:pt x="1595881" y="2149986"/>
                  </a:moveTo>
                  <a:lnTo>
                    <a:pt x="1595881" y="2149986"/>
                  </a:lnTo>
                  <a:lnTo>
                    <a:pt x="1595881" y="2205708"/>
                  </a:lnTo>
                </a:path>
                <a:path w="2366010" h="2205990">
                  <a:moveTo>
                    <a:pt x="1750445" y="2149986"/>
                  </a:moveTo>
                  <a:lnTo>
                    <a:pt x="1750445" y="2149986"/>
                  </a:lnTo>
                  <a:lnTo>
                    <a:pt x="1750445" y="2205708"/>
                  </a:lnTo>
                </a:path>
                <a:path w="2366010" h="2205990">
                  <a:moveTo>
                    <a:pt x="1905895" y="2149986"/>
                  </a:moveTo>
                  <a:lnTo>
                    <a:pt x="1905895" y="2149986"/>
                  </a:lnTo>
                  <a:lnTo>
                    <a:pt x="1905895" y="2205708"/>
                  </a:lnTo>
                </a:path>
                <a:path w="2366010" h="2205990">
                  <a:moveTo>
                    <a:pt x="2061344" y="2149986"/>
                  </a:moveTo>
                  <a:lnTo>
                    <a:pt x="2061344" y="2149986"/>
                  </a:lnTo>
                  <a:lnTo>
                    <a:pt x="2061344" y="2205708"/>
                  </a:lnTo>
                </a:path>
                <a:path w="2366010" h="2205990">
                  <a:moveTo>
                    <a:pt x="2215908" y="2149986"/>
                  </a:moveTo>
                  <a:lnTo>
                    <a:pt x="2215908" y="2149986"/>
                  </a:lnTo>
                  <a:lnTo>
                    <a:pt x="2215908" y="2205708"/>
                  </a:lnTo>
                </a:path>
                <a:path w="2366010" h="2205990">
                  <a:moveTo>
                    <a:pt x="2360610" y="2149986"/>
                  </a:moveTo>
                  <a:lnTo>
                    <a:pt x="2360610" y="2149986"/>
                  </a:lnTo>
                  <a:lnTo>
                    <a:pt x="2360610" y="2205708"/>
                  </a:lnTo>
                </a:path>
              </a:pathLst>
            </a:custGeom>
            <a:ln w="1080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94980" y="3722365"/>
              <a:ext cx="67332" cy="100586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18518" y="3293542"/>
              <a:ext cx="143793" cy="100586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45369" y="2863832"/>
              <a:ext cx="216942" cy="100586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45369" y="2435009"/>
              <a:ext cx="216942" cy="100586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40384" y="2005300"/>
              <a:ext cx="221928" cy="100586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0384" y="1576477"/>
              <a:ext cx="221841" cy="100586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52600" y="3932622"/>
              <a:ext cx="2452008" cy="310002"/>
            </a:xfrm>
            <a:prstGeom prst="rect">
              <a:avLst/>
            </a:prstGeom>
          </p:spPr>
        </p:pic>
      </p:grpSp>
      <p:sp>
        <p:nvSpPr>
          <p:cNvPr id="94" name="object 94" descr=""/>
          <p:cNvSpPr txBox="1"/>
          <p:nvPr/>
        </p:nvSpPr>
        <p:spPr>
          <a:xfrm>
            <a:off x="488289" y="5363971"/>
            <a:ext cx="7346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CO</a:t>
            </a:r>
            <a:r>
              <a:rPr dirty="0" baseline="-20833" sz="1800" b="1">
                <a:latin typeface="Arial"/>
                <a:cs typeface="Arial"/>
              </a:rPr>
              <a:t>2</a:t>
            </a:r>
            <a:r>
              <a:rPr dirty="0" baseline="-20833" sz="1800" spc="209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emissions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are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likely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double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by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2050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if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current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trends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persist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latin typeface="Calibri"/>
                <a:cs typeface="Calibri"/>
              </a:rPr>
              <a:t>Transport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different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parts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world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02691" y="5304790"/>
            <a:ext cx="7225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Modal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distribution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total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motorized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passenger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transport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by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region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2000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and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2010</a:t>
            </a:r>
            <a:r>
              <a:rPr dirty="0" sz="1800" spc="-10" b="1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6119" y="1982021"/>
            <a:ext cx="5467405" cy="328413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2716" y="1066927"/>
            <a:ext cx="764857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Transport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currently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accounts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21%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global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energy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related</a:t>
            </a:r>
            <a:r>
              <a:rPr dirty="0" sz="1600" spc="37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greenhouse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gas </a:t>
            </a:r>
            <a:r>
              <a:rPr dirty="0" sz="1600" b="1">
                <a:latin typeface="Arial"/>
                <a:cs typeface="Arial"/>
              </a:rPr>
              <a:t>emissions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–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majority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still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OECD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countries,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but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emerging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countries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are </a:t>
            </a:r>
            <a:r>
              <a:rPr dirty="0" sz="1600" b="1">
                <a:latin typeface="Arial"/>
                <a:cs typeface="Arial"/>
              </a:rPr>
              <a:t>catching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180.000+</a:t>
            </a:r>
            <a:r>
              <a:rPr dirty="0" spc="-8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EVs</a:t>
            </a:r>
            <a:r>
              <a:rPr dirty="0" spc="-3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on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road...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959" y="1379498"/>
            <a:ext cx="8959850" cy="4227195"/>
            <a:chOff x="76959" y="1379498"/>
            <a:chExt cx="8959850" cy="42271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9807" y="1508480"/>
              <a:ext cx="571349" cy="12485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59" y="1379498"/>
              <a:ext cx="8959854" cy="422668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078396" y="1566214"/>
              <a:ext cx="413384" cy="2774950"/>
            </a:xfrm>
            <a:custGeom>
              <a:avLst/>
              <a:gdLst/>
              <a:ahLst/>
              <a:cxnLst/>
              <a:rect l="l" t="t" r="r" b="b"/>
              <a:pathLst>
                <a:path w="413384" h="2774950">
                  <a:moveTo>
                    <a:pt x="44919" y="1155"/>
                  </a:moveTo>
                  <a:lnTo>
                    <a:pt x="32639" y="622"/>
                  </a:lnTo>
                  <a:lnTo>
                    <a:pt x="29768" y="622"/>
                  </a:lnTo>
                  <a:lnTo>
                    <a:pt x="26809" y="0"/>
                  </a:lnTo>
                  <a:lnTo>
                    <a:pt x="16941" y="622"/>
                  </a:lnTo>
                  <a:lnTo>
                    <a:pt x="13449" y="1155"/>
                  </a:lnTo>
                  <a:lnTo>
                    <a:pt x="9944" y="1778"/>
                  </a:lnTo>
                  <a:lnTo>
                    <a:pt x="9944" y="1155"/>
                  </a:lnTo>
                  <a:lnTo>
                    <a:pt x="4660" y="6997"/>
                  </a:lnTo>
                  <a:lnTo>
                    <a:pt x="0" y="12827"/>
                  </a:lnTo>
                  <a:lnTo>
                    <a:pt x="9321" y="11125"/>
                  </a:lnTo>
                  <a:lnTo>
                    <a:pt x="17348" y="10439"/>
                  </a:lnTo>
                  <a:lnTo>
                    <a:pt x="26238" y="9283"/>
                  </a:lnTo>
                  <a:lnTo>
                    <a:pt x="34251" y="7581"/>
                  </a:lnTo>
                  <a:lnTo>
                    <a:pt x="39636" y="5283"/>
                  </a:lnTo>
                  <a:lnTo>
                    <a:pt x="44132" y="1778"/>
                  </a:lnTo>
                  <a:lnTo>
                    <a:pt x="44919" y="1155"/>
                  </a:lnTo>
                  <a:close/>
                </a:path>
                <a:path w="413384" h="2774950">
                  <a:moveTo>
                    <a:pt x="412788" y="2774797"/>
                  </a:moveTo>
                  <a:lnTo>
                    <a:pt x="412343" y="2768968"/>
                  </a:lnTo>
                  <a:lnTo>
                    <a:pt x="412242" y="2761424"/>
                  </a:lnTo>
                  <a:lnTo>
                    <a:pt x="408749" y="2760802"/>
                  </a:lnTo>
                  <a:lnTo>
                    <a:pt x="404634" y="2760256"/>
                  </a:lnTo>
                  <a:lnTo>
                    <a:pt x="408127" y="2766085"/>
                  </a:lnTo>
                  <a:lnTo>
                    <a:pt x="408749" y="2766631"/>
                  </a:lnTo>
                  <a:lnTo>
                    <a:pt x="409917" y="2768968"/>
                  </a:lnTo>
                  <a:lnTo>
                    <a:pt x="411632" y="2771305"/>
                  </a:lnTo>
                  <a:lnTo>
                    <a:pt x="412788" y="2774797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...which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make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up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0.02%</a:t>
            </a:r>
            <a:r>
              <a:rPr dirty="0" spc="-6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dirty="0" spc="-3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world‘s</a:t>
            </a:r>
            <a:r>
              <a:rPr dirty="0" spc="-65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vehicles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fleet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959" y="1379498"/>
            <a:ext cx="8959850" cy="4227195"/>
            <a:chOff x="76959" y="1379498"/>
            <a:chExt cx="8959850" cy="42271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9807" y="1508480"/>
              <a:ext cx="571349" cy="12485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59" y="1379498"/>
              <a:ext cx="8959854" cy="422668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078396" y="1566214"/>
              <a:ext cx="413384" cy="2774950"/>
            </a:xfrm>
            <a:custGeom>
              <a:avLst/>
              <a:gdLst/>
              <a:ahLst/>
              <a:cxnLst/>
              <a:rect l="l" t="t" r="r" b="b"/>
              <a:pathLst>
                <a:path w="413384" h="2774950">
                  <a:moveTo>
                    <a:pt x="44919" y="1155"/>
                  </a:moveTo>
                  <a:lnTo>
                    <a:pt x="32639" y="622"/>
                  </a:lnTo>
                  <a:lnTo>
                    <a:pt x="29768" y="622"/>
                  </a:lnTo>
                  <a:lnTo>
                    <a:pt x="26809" y="0"/>
                  </a:lnTo>
                  <a:lnTo>
                    <a:pt x="16941" y="622"/>
                  </a:lnTo>
                  <a:lnTo>
                    <a:pt x="13449" y="1155"/>
                  </a:lnTo>
                  <a:lnTo>
                    <a:pt x="9944" y="1778"/>
                  </a:lnTo>
                  <a:lnTo>
                    <a:pt x="9944" y="1155"/>
                  </a:lnTo>
                  <a:lnTo>
                    <a:pt x="4660" y="6997"/>
                  </a:lnTo>
                  <a:lnTo>
                    <a:pt x="0" y="12827"/>
                  </a:lnTo>
                  <a:lnTo>
                    <a:pt x="9321" y="11125"/>
                  </a:lnTo>
                  <a:lnTo>
                    <a:pt x="17348" y="10439"/>
                  </a:lnTo>
                  <a:lnTo>
                    <a:pt x="26238" y="9283"/>
                  </a:lnTo>
                  <a:lnTo>
                    <a:pt x="34251" y="7581"/>
                  </a:lnTo>
                  <a:lnTo>
                    <a:pt x="39636" y="5283"/>
                  </a:lnTo>
                  <a:lnTo>
                    <a:pt x="44132" y="1778"/>
                  </a:lnTo>
                  <a:lnTo>
                    <a:pt x="44919" y="1155"/>
                  </a:lnTo>
                  <a:close/>
                </a:path>
                <a:path w="413384" h="2774950">
                  <a:moveTo>
                    <a:pt x="412788" y="2774797"/>
                  </a:moveTo>
                  <a:lnTo>
                    <a:pt x="412343" y="2768968"/>
                  </a:lnTo>
                  <a:lnTo>
                    <a:pt x="412242" y="2761424"/>
                  </a:lnTo>
                  <a:lnTo>
                    <a:pt x="408749" y="2760802"/>
                  </a:lnTo>
                  <a:lnTo>
                    <a:pt x="404634" y="2760256"/>
                  </a:lnTo>
                  <a:lnTo>
                    <a:pt x="408127" y="2766085"/>
                  </a:lnTo>
                  <a:lnTo>
                    <a:pt x="408749" y="2766631"/>
                  </a:lnTo>
                  <a:lnTo>
                    <a:pt x="409917" y="2768968"/>
                  </a:lnTo>
                  <a:lnTo>
                    <a:pt x="411632" y="2771305"/>
                  </a:lnTo>
                  <a:lnTo>
                    <a:pt x="412788" y="2774797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The</a:t>
            </a:r>
            <a:r>
              <a:rPr dirty="0" spc="-4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world</a:t>
            </a:r>
            <a:r>
              <a:rPr dirty="0" spc="-4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before</a:t>
            </a:r>
            <a:r>
              <a:rPr dirty="0" spc="-30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e-mobility....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575" y="965136"/>
            <a:ext cx="7083425" cy="502450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...the</a:t>
            </a:r>
            <a:r>
              <a:rPr dirty="0" spc="-7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world</a:t>
            </a:r>
            <a:r>
              <a:rPr dirty="0" spc="-7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after</a:t>
            </a:r>
            <a:r>
              <a:rPr dirty="0" spc="-55">
                <a:latin typeface="Calibri"/>
                <a:cs typeface="Calibri"/>
              </a:rPr>
              <a:t> </a:t>
            </a:r>
            <a:r>
              <a:rPr dirty="0" spc="-10">
                <a:latin typeface="Calibri"/>
                <a:cs typeface="Calibri"/>
              </a:rPr>
              <a:t>e-mobility.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575" y="965136"/>
            <a:ext cx="7083425" cy="502450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Wuppertal Institut</dc:creator>
  <dc:title>The potential or e-mobility</dc:title>
  <dcterms:created xsi:type="dcterms:W3CDTF">2025-06-03T08:24:11Z</dcterms:created>
  <dcterms:modified xsi:type="dcterms:W3CDTF">2025-06-03T08:24:11Z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2025-06-03T00:00:00Z</vt:filetime>
  </property>
  <property fmtid="{D5CDD505-2E9C-101B-9397-08002B2CF9AE}" pid="5" name="Producer">
    <vt:lpwstr>Microsoft® PowerPoint® 2010</vt:lpwstr>
  </property>
</Properties>
</file>