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7.png"/><Relationship Id="rId9" Type="http://schemas.openxmlformats.org/officeDocument/2006/relationships/image" Target="../media/image10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635D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35D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45225"/>
            <a:ext cx="9144000" cy="612775"/>
          </a:xfrm>
          <a:custGeom>
            <a:avLst/>
            <a:gdLst/>
            <a:ahLst/>
            <a:cxnLst/>
            <a:rect l="l" t="t" r="r" b="b"/>
            <a:pathLst>
              <a:path w="9144000" h="612775">
                <a:moveTo>
                  <a:pt x="0" y="612775"/>
                </a:moveTo>
                <a:lnTo>
                  <a:pt x="9144000" y="612775"/>
                </a:lnTo>
                <a:lnTo>
                  <a:pt x="9144000" y="0"/>
                </a:lnTo>
                <a:lnTo>
                  <a:pt x="0" y="0"/>
                </a:lnTo>
                <a:lnTo>
                  <a:pt x="0" y="612775"/>
                </a:lnTo>
                <a:close/>
              </a:path>
            </a:pathLst>
          </a:custGeom>
          <a:solidFill>
            <a:srgbClr val="3A3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135687"/>
            <a:ext cx="9144000" cy="109855"/>
          </a:xfrm>
          <a:custGeom>
            <a:avLst/>
            <a:gdLst/>
            <a:ahLst/>
            <a:cxnLst/>
            <a:rect l="l" t="t" r="r" b="b"/>
            <a:pathLst>
              <a:path w="9144000" h="109854">
                <a:moveTo>
                  <a:pt x="9144000" y="0"/>
                </a:moveTo>
                <a:lnTo>
                  <a:pt x="0" y="0"/>
                </a:lnTo>
                <a:lnTo>
                  <a:pt x="0" y="109537"/>
                </a:lnTo>
                <a:lnTo>
                  <a:pt x="9144000" y="109537"/>
                </a:lnTo>
                <a:lnTo>
                  <a:pt x="9144000" y="0"/>
                </a:lnTo>
                <a:close/>
              </a:path>
            </a:pathLst>
          </a:custGeom>
          <a:solidFill>
            <a:srgbClr val="504B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6243637"/>
            <a:ext cx="4702175" cy="614680"/>
          </a:xfrm>
          <a:custGeom>
            <a:avLst/>
            <a:gdLst/>
            <a:ahLst/>
            <a:cxnLst/>
            <a:rect l="l" t="t" r="r" b="b"/>
            <a:pathLst>
              <a:path w="4702175" h="614679">
                <a:moveTo>
                  <a:pt x="4702175" y="0"/>
                </a:moveTo>
                <a:lnTo>
                  <a:pt x="0" y="0"/>
                </a:lnTo>
                <a:lnTo>
                  <a:pt x="0" y="614362"/>
                </a:lnTo>
                <a:lnTo>
                  <a:pt x="4188633" y="614362"/>
                </a:lnTo>
                <a:lnTo>
                  <a:pt x="4702175" y="0"/>
                </a:lnTo>
                <a:close/>
              </a:path>
            </a:pathLst>
          </a:custGeom>
          <a:solidFill>
            <a:srgbClr val="AEDEF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400" y="6690832"/>
            <a:ext cx="189283" cy="9113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477" y="6691528"/>
            <a:ext cx="341271" cy="88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90003" y="6690842"/>
            <a:ext cx="720090" cy="90805"/>
          </a:xfrm>
          <a:custGeom>
            <a:avLst/>
            <a:gdLst/>
            <a:ahLst/>
            <a:cxnLst/>
            <a:rect l="l" t="t" r="r" b="b"/>
            <a:pathLst>
              <a:path w="720090" h="90804">
                <a:moveTo>
                  <a:pt x="61480" y="75133"/>
                </a:moveTo>
                <a:lnTo>
                  <a:pt x="15201" y="75133"/>
                </a:lnTo>
                <a:lnTo>
                  <a:pt x="15201" y="1384"/>
                </a:lnTo>
                <a:lnTo>
                  <a:pt x="0" y="1384"/>
                </a:lnTo>
                <a:lnTo>
                  <a:pt x="0" y="89039"/>
                </a:lnTo>
                <a:lnTo>
                  <a:pt x="61480" y="89039"/>
                </a:lnTo>
                <a:lnTo>
                  <a:pt x="61480" y="75133"/>
                </a:lnTo>
                <a:close/>
              </a:path>
              <a:path w="720090" h="90804">
                <a:moveTo>
                  <a:pt x="142316" y="75819"/>
                </a:moveTo>
                <a:lnTo>
                  <a:pt x="92570" y="75819"/>
                </a:lnTo>
                <a:lnTo>
                  <a:pt x="92570" y="52171"/>
                </a:lnTo>
                <a:lnTo>
                  <a:pt x="136093" y="52171"/>
                </a:lnTo>
                <a:lnTo>
                  <a:pt x="136093" y="38265"/>
                </a:lnTo>
                <a:lnTo>
                  <a:pt x="92570" y="38265"/>
                </a:lnTo>
                <a:lnTo>
                  <a:pt x="92570" y="15303"/>
                </a:lnTo>
                <a:lnTo>
                  <a:pt x="141617" y="15303"/>
                </a:lnTo>
                <a:lnTo>
                  <a:pt x="141617" y="1384"/>
                </a:lnTo>
                <a:lnTo>
                  <a:pt x="77381" y="1384"/>
                </a:lnTo>
                <a:lnTo>
                  <a:pt x="77381" y="89039"/>
                </a:lnTo>
                <a:lnTo>
                  <a:pt x="142316" y="89039"/>
                </a:lnTo>
                <a:lnTo>
                  <a:pt x="142316" y="75819"/>
                </a:lnTo>
                <a:close/>
              </a:path>
              <a:path w="720090" h="90804">
                <a:moveTo>
                  <a:pt x="243852" y="89039"/>
                </a:moveTo>
                <a:lnTo>
                  <a:pt x="234886" y="68173"/>
                </a:lnTo>
                <a:lnTo>
                  <a:pt x="228904" y="54254"/>
                </a:lnTo>
                <a:lnTo>
                  <a:pt x="213944" y="19481"/>
                </a:lnTo>
                <a:lnTo>
                  <a:pt x="213461" y="18364"/>
                </a:lnTo>
                <a:lnTo>
                  <a:pt x="213461" y="54254"/>
                </a:lnTo>
                <a:lnTo>
                  <a:pt x="183070" y="54254"/>
                </a:lnTo>
                <a:lnTo>
                  <a:pt x="198272" y="19481"/>
                </a:lnTo>
                <a:lnTo>
                  <a:pt x="213461" y="54254"/>
                </a:lnTo>
                <a:lnTo>
                  <a:pt x="213461" y="18364"/>
                </a:lnTo>
                <a:lnTo>
                  <a:pt x="205867" y="685"/>
                </a:lnTo>
                <a:lnTo>
                  <a:pt x="191350" y="685"/>
                </a:lnTo>
                <a:lnTo>
                  <a:pt x="153365" y="89039"/>
                </a:lnTo>
                <a:lnTo>
                  <a:pt x="168554" y="89039"/>
                </a:lnTo>
                <a:lnTo>
                  <a:pt x="177533" y="68173"/>
                </a:lnTo>
                <a:lnTo>
                  <a:pt x="218986" y="68173"/>
                </a:lnTo>
                <a:lnTo>
                  <a:pt x="227965" y="89039"/>
                </a:lnTo>
                <a:lnTo>
                  <a:pt x="243852" y="89039"/>
                </a:lnTo>
                <a:close/>
              </a:path>
              <a:path w="720090" h="90804">
                <a:moveTo>
                  <a:pt x="337820" y="45212"/>
                </a:moveTo>
                <a:lnTo>
                  <a:pt x="334365" y="27800"/>
                </a:lnTo>
                <a:lnTo>
                  <a:pt x="325742" y="15303"/>
                </a:lnTo>
                <a:lnTo>
                  <a:pt x="324777" y="13906"/>
                </a:lnTo>
                <a:lnTo>
                  <a:pt x="321881" y="12090"/>
                </a:lnTo>
                <a:lnTo>
                  <a:pt x="321881" y="45212"/>
                </a:lnTo>
                <a:lnTo>
                  <a:pt x="321881" y="45910"/>
                </a:lnTo>
                <a:lnTo>
                  <a:pt x="319659" y="57518"/>
                </a:lnTo>
                <a:lnTo>
                  <a:pt x="313423" y="66776"/>
                </a:lnTo>
                <a:lnTo>
                  <a:pt x="303834" y="72910"/>
                </a:lnTo>
                <a:lnTo>
                  <a:pt x="291528" y="75133"/>
                </a:lnTo>
                <a:lnTo>
                  <a:pt x="274256" y="75133"/>
                </a:lnTo>
                <a:lnTo>
                  <a:pt x="274256" y="15303"/>
                </a:lnTo>
                <a:lnTo>
                  <a:pt x="291528" y="15303"/>
                </a:lnTo>
                <a:lnTo>
                  <a:pt x="303834" y="17627"/>
                </a:lnTo>
                <a:lnTo>
                  <a:pt x="313423" y="24003"/>
                </a:lnTo>
                <a:lnTo>
                  <a:pt x="319659" y="33502"/>
                </a:lnTo>
                <a:lnTo>
                  <a:pt x="321881" y="45212"/>
                </a:lnTo>
                <a:lnTo>
                  <a:pt x="321881" y="12090"/>
                </a:lnTo>
                <a:lnTo>
                  <a:pt x="310121" y="4711"/>
                </a:lnTo>
                <a:lnTo>
                  <a:pt x="291528" y="1384"/>
                </a:lnTo>
                <a:lnTo>
                  <a:pt x="259067" y="1384"/>
                </a:lnTo>
                <a:lnTo>
                  <a:pt x="259067" y="89039"/>
                </a:lnTo>
                <a:lnTo>
                  <a:pt x="291528" y="89039"/>
                </a:lnTo>
                <a:lnTo>
                  <a:pt x="310121" y="85712"/>
                </a:lnTo>
                <a:lnTo>
                  <a:pt x="324777" y="76517"/>
                </a:lnTo>
                <a:lnTo>
                  <a:pt x="325742" y="75133"/>
                </a:lnTo>
                <a:lnTo>
                  <a:pt x="334365" y="62623"/>
                </a:lnTo>
                <a:lnTo>
                  <a:pt x="337820" y="45212"/>
                </a:lnTo>
                <a:close/>
              </a:path>
              <a:path w="720090" h="90804">
                <a:moveTo>
                  <a:pt x="421436" y="75819"/>
                </a:moveTo>
                <a:lnTo>
                  <a:pt x="371703" y="75819"/>
                </a:lnTo>
                <a:lnTo>
                  <a:pt x="371703" y="52171"/>
                </a:lnTo>
                <a:lnTo>
                  <a:pt x="415175" y="52171"/>
                </a:lnTo>
                <a:lnTo>
                  <a:pt x="415175" y="38265"/>
                </a:lnTo>
                <a:lnTo>
                  <a:pt x="371703" y="38265"/>
                </a:lnTo>
                <a:lnTo>
                  <a:pt x="371703" y="15303"/>
                </a:lnTo>
                <a:lnTo>
                  <a:pt x="420700" y="15303"/>
                </a:lnTo>
                <a:lnTo>
                  <a:pt x="420700" y="1384"/>
                </a:lnTo>
                <a:lnTo>
                  <a:pt x="356514" y="1384"/>
                </a:lnTo>
                <a:lnTo>
                  <a:pt x="356514" y="89039"/>
                </a:lnTo>
                <a:lnTo>
                  <a:pt x="421436" y="89039"/>
                </a:lnTo>
                <a:lnTo>
                  <a:pt x="421436" y="75819"/>
                </a:lnTo>
                <a:close/>
              </a:path>
              <a:path w="720090" h="90804">
                <a:moveTo>
                  <a:pt x="513257" y="89039"/>
                </a:moveTo>
                <a:lnTo>
                  <a:pt x="491274" y="58432"/>
                </a:lnTo>
                <a:lnTo>
                  <a:pt x="489775" y="56349"/>
                </a:lnTo>
                <a:lnTo>
                  <a:pt x="498259" y="52692"/>
                </a:lnTo>
                <a:lnTo>
                  <a:pt x="504799" y="46951"/>
                </a:lnTo>
                <a:lnTo>
                  <a:pt x="505726" y="45212"/>
                </a:lnTo>
                <a:lnTo>
                  <a:pt x="509003" y="39128"/>
                </a:lnTo>
                <a:lnTo>
                  <a:pt x="510489" y="29210"/>
                </a:lnTo>
                <a:lnTo>
                  <a:pt x="510489" y="21564"/>
                </a:lnTo>
                <a:lnTo>
                  <a:pt x="508469" y="15303"/>
                </a:lnTo>
                <a:lnTo>
                  <a:pt x="503593" y="10426"/>
                </a:lnTo>
                <a:lnTo>
                  <a:pt x="498830" y="6667"/>
                </a:lnTo>
                <a:lnTo>
                  <a:pt x="495300" y="4953"/>
                </a:lnTo>
                <a:lnTo>
                  <a:pt x="495300" y="20866"/>
                </a:lnTo>
                <a:lnTo>
                  <a:pt x="495300" y="38950"/>
                </a:lnTo>
                <a:lnTo>
                  <a:pt x="488391" y="45212"/>
                </a:lnTo>
                <a:lnTo>
                  <a:pt x="455231" y="45212"/>
                </a:lnTo>
                <a:lnTo>
                  <a:pt x="455231" y="15303"/>
                </a:lnTo>
                <a:lnTo>
                  <a:pt x="488391" y="15303"/>
                </a:lnTo>
                <a:lnTo>
                  <a:pt x="495300" y="20866"/>
                </a:lnTo>
                <a:lnTo>
                  <a:pt x="495300" y="4953"/>
                </a:lnTo>
                <a:lnTo>
                  <a:pt x="492988" y="3822"/>
                </a:lnTo>
                <a:lnTo>
                  <a:pt x="486219" y="2019"/>
                </a:lnTo>
                <a:lnTo>
                  <a:pt x="478726" y="1384"/>
                </a:lnTo>
                <a:lnTo>
                  <a:pt x="439394" y="1384"/>
                </a:lnTo>
                <a:lnTo>
                  <a:pt x="439394" y="89039"/>
                </a:lnTo>
                <a:lnTo>
                  <a:pt x="455231" y="89039"/>
                </a:lnTo>
                <a:lnTo>
                  <a:pt x="455231" y="58432"/>
                </a:lnTo>
                <a:lnTo>
                  <a:pt x="473925" y="58432"/>
                </a:lnTo>
                <a:lnTo>
                  <a:pt x="495300" y="89039"/>
                </a:lnTo>
                <a:lnTo>
                  <a:pt x="513257" y="89039"/>
                </a:lnTo>
                <a:close/>
              </a:path>
              <a:path w="720090" h="90804">
                <a:moveTo>
                  <a:pt x="591350" y="63995"/>
                </a:moveTo>
                <a:lnTo>
                  <a:pt x="562991" y="38265"/>
                </a:lnTo>
                <a:lnTo>
                  <a:pt x="546417" y="34086"/>
                </a:lnTo>
                <a:lnTo>
                  <a:pt x="542264" y="31305"/>
                </a:lnTo>
                <a:lnTo>
                  <a:pt x="542264" y="18783"/>
                </a:lnTo>
                <a:lnTo>
                  <a:pt x="547789" y="13906"/>
                </a:lnTo>
                <a:lnTo>
                  <a:pt x="564375" y="13906"/>
                </a:lnTo>
                <a:lnTo>
                  <a:pt x="572655" y="17386"/>
                </a:lnTo>
                <a:lnTo>
                  <a:pt x="580301" y="22948"/>
                </a:lnTo>
                <a:lnTo>
                  <a:pt x="586638" y="13906"/>
                </a:lnTo>
                <a:lnTo>
                  <a:pt x="556818" y="0"/>
                </a:lnTo>
                <a:lnTo>
                  <a:pt x="544868" y="1866"/>
                </a:lnTo>
                <a:lnTo>
                  <a:pt x="535457" y="7124"/>
                </a:lnTo>
                <a:lnTo>
                  <a:pt x="529285" y="15252"/>
                </a:lnTo>
                <a:lnTo>
                  <a:pt x="527075" y="25742"/>
                </a:lnTo>
                <a:lnTo>
                  <a:pt x="528993" y="36322"/>
                </a:lnTo>
                <a:lnTo>
                  <a:pt x="534606" y="43649"/>
                </a:lnTo>
                <a:lnTo>
                  <a:pt x="543699" y="48628"/>
                </a:lnTo>
                <a:lnTo>
                  <a:pt x="556082" y="52171"/>
                </a:lnTo>
                <a:lnTo>
                  <a:pt x="572655" y="55651"/>
                </a:lnTo>
                <a:lnTo>
                  <a:pt x="576160" y="59131"/>
                </a:lnTo>
                <a:lnTo>
                  <a:pt x="576160" y="72351"/>
                </a:lnTo>
                <a:lnTo>
                  <a:pt x="569899" y="77216"/>
                </a:lnTo>
                <a:lnTo>
                  <a:pt x="560222" y="77216"/>
                </a:lnTo>
                <a:lnTo>
                  <a:pt x="553554" y="76517"/>
                </a:lnTo>
                <a:lnTo>
                  <a:pt x="553059" y="76517"/>
                </a:lnTo>
                <a:lnTo>
                  <a:pt x="545922" y="74168"/>
                </a:lnTo>
                <a:lnTo>
                  <a:pt x="539267" y="70472"/>
                </a:lnTo>
                <a:lnTo>
                  <a:pt x="532599" y="65392"/>
                </a:lnTo>
                <a:lnTo>
                  <a:pt x="523659" y="76517"/>
                </a:lnTo>
                <a:lnTo>
                  <a:pt x="531787" y="82511"/>
                </a:lnTo>
                <a:lnTo>
                  <a:pt x="540626" y="86868"/>
                </a:lnTo>
                <a:lnTo>
                  <a:pt x="550138" y="89535"/>
                </a:lnTo>
                <a:lnTo>
                  <a:pt x="560222" y="90436"/>
                </a:lnTo>
                <a:lnTo>
                  <a:pt x="572668" y="88646"/>
                </a:lnTo>
                <a:lnTo>
                  <a:pt x="582523" y="83477"/>
                </a:lnTo>
                <a:lnTo>
                  <a:pt x="587413" y="77216"/>
                </a:lnTo>
                <a:lnTo>
                  <a:pt x="589013" y="75171"/>
                </a:lnTo>
                <a:lnTo>
                  <a:pt x="591350" y="63995"/>
                </a:lnTo>
                <a:close/>
              </a:path>
              <a:path w="720090" h="90804">
                <a:moveTo>
                  <a:pt x="681151" y="1384"/>
                </a:moveTo>
                <a:lnTo>
                  <a:pt x="665949" y="1384"/>
                </a:lnTo>
                <a:lnTo>
                  <a:pt x="665949" y="38265"/>
                </a:lnTo>
                <a:lnTo>
                  <a:pt x="624509" y="38265"/>
                </a:lnTo>
                <a:lnTo>
                  <a:pt x="624509" y="1384"/>
                </a:lnTo>
                <a:lnTo>
                  <a:pt x="609307" y="1384"/>
                </a:lnTo>
                <a:lnTo>
                  <a:pt x="609307" y="89039"/>
                </a:lnTo>
                <a:lnTo>
                  <a:pt x="624509" y="89039"/>
                </a:lnTo>
                <a:lnTo>
                  <a:pt x="624509" y="52171"/>
                </a:lnTo>
                <a:lnTo>
                  <a:pt x="665949" y="52171"/>
                </a:lnTo>
                <a:lnTo>
                  <a:pt x="665949" y="89039"/>
                </a:lnTo>
                <a:lnTo>
                  <a:pt x="681151" y="89039"/>
                </a:lnTo>
                <a:lnTo>
                  <a:pt x="681151" y="1384"/>
                </a:lnTo>
                <a:close/>
              </a:path>
              <a:path w="720090" h="90804">
                <a:moveTo>
                  <a:pt x="719823" y="1384"/>
                </a:moveTo>
                <a:lnTo>
                  <a:pt x="704634" y="1384"/>
                </a:lnTo>
                <a:lnTo>
                  <a:pt x="704634" y="89039"/>
                </a:lnTo>
                <a:lnTo>
                  <a:pt x="719823" y="89039"/>
                </a:lnTo>
                <a:lnTo>
                  <a:pt x="719823" y="1384"/>
                </a:lnTo>
                <a:close/>
              </a:path>
            </a:pathLst>
          </a:custGeom>
          <a:solidFill>
            <a:srgbClr val="27408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3322" y="6692224"/>
            <a:ext cx="67690" cy="8765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0100" y="6690832"/>
            <a:ext cx="81505" cy="9113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1590" y="6690832"/>
            <a:ext cx="268736" cy="9113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1048" y="6692224"/>
            <a:ext cx="67690" cy="8765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68275" y="6321425"/>
            <a:ext cx="227329" cy="258445"/>
          </a:xfrm>
          <a:custGeom>
            <a:avLst/>
            <a:gdLst/>
            <a:ahLst/>
            <a:cxnLst/>
            <a:rect l="l" t="t" r="r" b="b"/>
            <a:pathLst>
              <a:path w="227329" h="258445">
                <a:moveTo>
                  <a:pt x="127801" y="0"/>
                </a:moveTo>
                <a:lnTo>
                  <a:pt x="76065" y="10131"/>
                </a:lnTo>
                <a:lnTo>
                  <a:pt x="35663" y="37742"/>
                </a:lnTo>
                <a:lnTo>
                  <a:pt x="9380" y="78658"/>
                </a:lnTo>
                <a:lnTo>
                  <a:pt x="0" y="128706"/>
                </a:lnTo>
                <a:lnTo>
                  <a:pt x="0" y="129401"/>
                </a:lnTo>
                <a:lnTo>
                  <a:pt x="9552" y="180030"/>
                </a:lnTo>
                <a:lnTo>
                  <a:pt x="36008" y="220879"/>
                </a:lnTo>
                <a:lnTo>
                  <a:pt x="76065" y="248163"/>
                </a:lnTo>
                <a:lnTo>
                  <a:pt x="126420" y="258098"/>
                </a:lnTo>
                <a:lnTo>
                  <a:pt x="158015" y="255066"/>
                </a:lnTo>
                <a:lnTo>
                  <a:pt x="184362" y="246359"/>
                </a:lnTo>
                <a:lnTo>
                  <a:pt x="206952" y="232564"/>
                </a:lnTo>
                <a:lnTo>
                  <a:pt x="227274" y="214269"/>
                </a:lnTo>
                <a:lnTo>
                  <a:pt x="198955" y="185050"/>
                </a:lnTo>
                <a:lnTo>
                  <a:pt x="183077" y="198672"/>
                </a:lnTo>
                <a:lnTo>
                  <a:pt x="166745" y="208965"/>
                </a:lnTo>
                <a:lnTo>
                  <a:pt x="148729" y="215475"/>
                </a:lnTo>
                <a:lnTo>
                  <a:pt x="127801" y="217745"/>
                </a:lnTo>
                <a:lnTo>
                  <a:pt x="94847" y="210779"/>
                </a:lnTo>
                <a:lnTo>
                  <a:pt x="68822" y="191747"/>
                </a:lnTo>
                <a:lnTo>
                  <a:pt x="51735" y="163455"/>
                </a:lnTo>
                <a:lnTo>
                  <a:pt x="45593" y="128706"/>
                </a:lnTo>
                <a:lnTo>
                  <a:pt x="45593" y="128001"/>
                </a:lnTo>
                <a:lnTo>
                  <a:pt x="51735" y="93654"/>
                </a:lnTo>
                <a:lnTo>
                  <a:pt x="68822" y="65568"/>
                </a:lnTo>
                <a:lnTo>
                  <a:pt x="94847" y="46613"/>
                </a:lnTo>
                <a:lnTo>
                  <a:pt x="127801" y="39657"/>
                </a:lnTo>
                <a:lnTo>
                  <a:pt x="147823" y="41907"/>
                </a:lnTo>
                <a:lnTo>
                  <a:pt x="165709" y="48267"/>
                </a:lnTo>
                <a:lnTo>
                  <a:pt x="181912" y="58147"/>
                </a:lnTo>
                <a:lnTo>
                  <a:pt x="196882" y="70962"/>
                </a:lnTo>
                <a:lnTo>
                  <a:pt x="225202" y="38267"/>
                </a:lnTo>
                <a:lnTo>
                  <a:pt x="206585" y="22600"/>
                </a:lnTo>
                <a:lnTo>
                  <a:pt x="185053" y="10522"/>
                </a:lnTo>
                <a:lnTo>
                  <a:pt x="159245" y="2750"/>
                </a:lnTo>
                <a:lnTo>
                  <a:pt x="127801" y="0"/>
                </a:lnTo>
                <a:close/>
              </a:path>
            </a:pathLst>
          </a:custGeom>
          <a:solidFill>
            <a:srgbClr val="7ECA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1806" y="6323511"/>
            <a:ext cx="211388" cy="251841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671883" y="6321425"/>
            <a:ext cx="260985" cy="258445"/>
          </a:xfrm>
          <a:custGeom>
            <a:avLst/>
            <a:gdLst/>
            <a:ahLst/>
            <a:cxnLst/>
            <a:rect l="l" t="t" r="r" b="b"/>
            <a:pathLst>
              <a:path w="260984" h="258445">
                <a:moveTo>
                  <a:pt x="130564" y="0"/>
                </a:moveTo>
                <a:lnTo>
                  <a:pt x="78106" y="10228"/>
                </a:lnTo>
                <a:lnTo>
                  <a:pt x="36786" y="38002"/>
                </a:lnTo>
                <a:lnTo>
                  <a:pt x="9714" y="78951"/>
                </a:lnTo>
                <a:lnTo>
                  <a:pt x="0" y="128706"/>
                </a:lnTo>
                <a:lnTo>
                  <a:pt x="0" y="129401"/>
                </a:lnTo>
                <a:lnTo>
                  <a:pt x="9493" y="178564"/>
                </a:lnTo>
                <a:lnTo>
                  <a:pt x="9606" y="179150"/>
                </a:lnTo>
                <a:lnTo>
                  <a:pt x="36441" y="220097"/>
                </a:lnTo>
                <a:lnTo>
                  <a:pt x="77523" y="247869"/>
                </a:lnTo>
                <a:lnTo>
                  <a:pt x="129873" y="258098"/>
                </a:lnTo>
                <a:lnTo>
                  <a:pt x="182069" y="247869"/>
                </a:lnTo>
                <a:lnTo>
                  <a:pt x="182463" y="247869"/>
                </a:lnTo>
                <a:lnTo>
                  <a:pt x="223910" y="219749"/>
                </a:lnTo>
                <a:lnTo>
                  <a:pt x="225219" y="217745"/>
                </a:lnTo>
                <a:lnTo>
                  <a:pt x="130564" y="217745"/>
                </a:lnTo>
                <a:lnTo>
                  <a:pt x="97222" y="210789"/>
                </a:lnTo>
                <a:lnTo>
                  <a:pt x="96852" y="210789"/>
                </a:lnTo>
                <a:lnTo>
                  <a:pt x="70027" y="191487"/>
                </a:lnTo>
                <a:lnTo>
                  <a:pt x="52550" y="163162"/>
                </a:lnTo>
                <a:lnTo>
                  <a:pt x="46404" y="129401"/>
                </a:lnTo>
                <a:lnTo>
                  <a:pt x="46278" y="128001"/>
                </a:lnTo>
                <a:lnTo>
                  <a:pt x="52336" y="94244"/>
                </a:lnTo>
                <a:lnTo>
                  <a:pt x="52442" y="93654"/>
                </a:lnTo>
                <a:lnTo>
                  <a:pt x="69682" y="65568"/>
                </a:lnTo>
                <a:lnTo>
                  <a:pt x="95967" y="46722"/>
                </a:lnTo>
                <a:lnTo>
                  <a:pt x="95591" y="46722"/>
                </a:lnTo>
                <a:lnTo>
                  <a:pt x="129873" y="39657"/>
                </a:lnTo>
                <a:lnTo>
                  <a:pt x="225568" y="39657"/>
                </a:lnTo>
                <a:lnTo>
                  <a:pt x="224256" y="37654"/>
                </a:lnTo>
                <a:lnTo>
                  <a:pt x="183368" y="10228"/>
                </a:lnTo>
                <a:lnTo>
                  <a:pt x="183772" y="10228"/>
                </a:lnTo>
                <a:lnTo>
                  <a:pt x="130564" y="0"/>
                </a:lnTo>
                <a:close/>
              </a:path>
              <a:path w="260984" h="258445">
                <a:moveTo>
                  <a:pt x="225568" y="39657"/>
                </a:moveTo>
                <a:lnTo>
                  <a:pt x="129873" y="39657"/>
                </a:lnTo>
                <a:lnTo>
                  <a:pt x="164130" y="46722"/>
                </a:lnTo>
                <a:lnTo>
                  <a:pt x="191007" y="65917"/>
                </a:lnTo>
                <a:lnTo>
                  <a:pt x="208559" y="94244"/>
                </a:lnTo>
                <a:lnTo>
                  <a:pt x="214841" y="128706"/>
                </a:lnTo>
                <a:lnTo>
                  <a:pt x="214841" y="129401"/>
                </a:lnTo>
                <a:lnTo>
                  <a:pt x="191356" y="191834"/>
                </a:lnTo>
                <a:lnTo>
                  <a:pt x="130564" y="217745"/>
                </a:lnTo>
                <a:lnTo>
                  <a:pt x="225219" y="217745"/>
                </a:lnTo>
                <a:lnTo>
                  <a:pt x="250820" y="178564"/>
                </a:lnTo>
                <a:lnTo>
                  <a:pt x="260438" y="128706"/>
                </a:lnTo>
                <a:lnTo>
                  <a:pt x="260438" y="128001"/>
                </a:lnTo>
                <a:lnTo>
                  <a:pt x="251041" y="78951"/>
                </a:lnTo>
                <a:lnTo>
                  <a:pt x="250928" y="78361"/>
                </a:lnTo>
                <a:lnTo>
                  <a:pt x="225568" y="39657"/>
                </a:lnTo>
                <a:close/>
              </a:path>
            </a:pathLst>
          </a:custGeom>
          <a:solidFill>
            <a:srgbClr val="7ECA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974445" y="6321437"/>
            <a:ext cx="1143000" cy="258445"/>
          </a:xfrm>
          <a:custGeom>
            <a:avLst/>
            <a:gdLst/>
            <a:ahLst/>
            <a:cxnLst/>
            <a:rect l="l" t="t" r="r" b="b"/>
            <a:pathLst>
              <a:path w="1143000" h="258445">
                <a:moveTo>
                  <a:pt x="227330" y="214261"/>
                </a:moveTo>
                <a:lnTo>
                  <a:pt x="198958" y="185039"/>
                </a:lnTo>
                <a:lnTo>
                  <a:pt x="183095" y="198666"/>
                </a:lnTo>
                <a:lnTo>
                  <a:pt x="166751" y="208965"/>
                </a:lnTo>
                <a:lnTo>
                  <a:pt x="148704" y="215468"/>
                </a:lnTo>
                <a:lnTo>
                  <a:pt x="127774" y="217741"/>
                </a:lnTo>
                <a:lnTo>
                  <a:pt x="94843" y="210769"/>
                </a:lnTo>
                <a:lnTo>
                  <a:pt x="68821" y="191744"/>
                </a:lnTo>
                <a:lnTo>
                  <a:pt x="51739" y="163449"/>
                </a:lnTo>
                <a:lnTo>
                  <a:pt x="45605" y="128701"/>
                </a:lnTo>
                <a:lnTo>
                  <a:pt x="45605" y="127990"/>
                </a:lnTo>
                <a:lnTo>
                  <a:pt x="51739" y="93649"/>
                </a:lnTo>
                <a:lnTo>
                  <a:pt x="68821" y="65557"/>
                </a:lnTo>
                <a:lnTo>
                  <a:pt x="94843" y="46609"/>
                </a:lnTo>
                <a:lnTo>
                  <a:pt x="127774" y="39649"/>
                </a:lnTo>
                <a:lnTo>
                  <a:pt x="147828" y="41897"/>
                </a:lnTo>
                <a:lnTo>
                  <a:pt x="165811" y="48260"/>
                </a:lnTo>
                <a:lnTo>
                  <a:pt x="182232" y="58140"/>
                </a:lnTo>
                <a:lnTo>
                  <a:pt x="197573" y="70954"/>
                </a:lnTo>
                <a:lnTo>
                  <a:pt x="225209" y="38265"/>
                </a:lnTo>
                <a:lnTo>
                  <a:pt x="206590" y="22593"/>
                </a:lnTo>
                <a:lnTo>
                  <a:pt x="185051" y="10515"/>
                </a:lnTo>
                <a:lnTo>
                  <a:pt x="159232" y="2743"/>
                </a:lnTo>
                <a:lnTo>
                  <a:pt x="127774" y="0"/>
                </a:lnTo>
                <a:lnTo>
                  <a:pt x="76060" y="10121"/>
                </a:lnTo>
                <a:lnTo>
                  <a:pt x="35661" y="37731"/>
                </a:lnTo>
                <a:lnTo>
                  <a:pt x="9385" y="78651"/>
                </a:lnTo>
                <a:lnTo>
                  <a:pt x="0" y="128701"/>
                </a:lnTo>
                <a:lnTo>
                  <a:pt x="0" y="129400"/>
                </a:lnTo>
                <a:lnTo>
                  <a:pt x="9550" y="180022"/>
                </a:lnTo>
                <a:lnTo>
                  <a:pt x="36004" y="220878"/>
                </a:lnTo>
                <a:lnTo>
                  <a:pt x="76060" y="248158"/>
                </a:lnTo>
                <a:lnTo>
                  <a:pt x="126390" y="258089"/>
                </a:lnTo>
                <a:lnTo>
                  <a:pt x="158013" y="255066"/>
                </a:lnTo>
                <a:lnTo>
                  <a:pt x="184391" y="246354"/>
                </a:lnTo>
                <a:lnTo>
                  <a:pt x="206997" y="232562"/>
                </a:lnTo>
                <a:lnTo>
                  <a:pt x="227330" y="214261"/>
                </a:lnTo>
                <a:close/>
              </a:path>
              <a:path w="1143000" h="258445">
                <a:moveTo>
                  <a:pt x="319151" y="3467"/>
                </a:moveTo>
                <a:lnTo>
                  <a:pt x="275678" y="3467"/>
                </a:lnTo>
                <a:lnTo>
                  <a:pt x="275678" y="253923"/>
                </a:lnTo>
                <a:lnTo>
                  <a:pt x="319151" y="253923"/>
                </a:lnTo>
                <a:lnTo>
                  <a:pt x="319151" y="3467"/>
                </a:lnTo>
                <a:close/>
              </a:path>
              <a:path w="1143000" h="258445">
                <a:moveTo>
                  <a:pt x="569925" y="2946"/>
                </a:moveTo>
                <a:lnTo>
                  <a:pt x="368236" y="2946"/>
                </a:lnTo>
                <a:lnTo>
                  <a:pt x="368236" y="44996"/>
                </a:lnTo>
                <a:lnTo>
                  <a:pt x="446976" y="44996"/>
                </a:lnTo>
                <a:lnTo>
                  <a:pt x="446976" y="253949"/>
                </a:lnTo>
                <a:lnTo>
                  <a:pt x="491185" y="253949"/>
                </a:lnTo>
                <a:lnTo>
                  <a:pt x="491185" y="44996"/>
                </a:lnTo>
                <a:lnTo>
                  <a:pt x="569925" y="44996"/>
                </a:lnTo>
                <a:lnTo>
                  <a:pt x="569925" y="2946"/>
                </a:lnTo>
                <a:close/>
              </a:path>
              <a:path w="1143000" h="258445">
                <a:moveTo>
                  <a:pt x="661835" y="3467"/>
                </a:moveTo>
                <a:lnTo>
                  <a:pt x="618274" y="3467"/>
                </a:lnTo>
                <a:lnTo>
                  <a:pt x="618274" y="253923"/>
                </a:lnTo>
                <a:lnTo>
                  <a:pt x="661835" y="253923"/>
                </a:lnTo>
                <a:lnTo>
                  <a:pt x="661835" y="3467"/>
                </a:lnTo>
                <a:close/>
              </a:path>
              <a:path w="1143000" h="258445">
                <a:moveTo>
                  <a:pt x="914641" y="214452"/>
                </a:moveTo>
                <a:lnTo>
                  <a:pt x="772350" y="214452"/>
                </a:lnTo>
                <a:lnTo>
                  <a:pt x="772350" y="146926"/>
                </a:lnTo>
                <a:lnTo>
                  <a:pt x="896683" y="146926"/>
                </a:lnTo>
                <a:lnTo>
                  <a:pt x="896683" y="107429"/>
                </a:lnTo>
                <a:lnTo>
                  <a:pt x="772350" y="107429"/>
                </a:lnTo>
                <a:lnTo>
                  <a:pt x="772350" y="43713"/>
                </a:lnTo>
                <a:lnTo>
                  <a:pt x="913257" y="43713"/>
                </a:lnTo>
                <a:lnTo>
                  <a:pt x="913257" y="2946"/>
                </a:lnTo>
                <a:lnTo>
                  <a:pt x="728789" y="2946"/>
                </a:lnTo>
                <a:lnTo>
                  <a:pt x="728789" y="43713"/>
                </a:lnTo>
                <a:lnTo>
                  <a:pt x="728789" y="107429"/>
                </a:lnTo>
                <a:lnTo>
                  <a:pt x="728789" y="146926"/>
                </a:lnTo>
                <a:lnTo>
                  <a:pt x="728789" y="214452"/>
                </a:lnTo>
                <a:lnTo>
                  <a:pt x="728789" y="253949"/>
                </a:lnTo>
                <a:lnTo>
                  <a:pt x="914641" y="253949"/>
                </a:lnTo>
                <a:lnTo>
                  <a:pt x="914641" y="214452"/>
                </a:lnTo>
                <a:close/>
              </a:path>
              <a:path w="1143000" h="258445">
                <a:moveTo>
                  <a:pt x="1142580" y="182257"/>
                </a:moveTo>
                <a:lnTo>
                  <a:pt x="1122197" y="134696"/>
                </a:lnTo>
                <a:lnTo>
                  <a:pt x="1062456" y="108521"/>
                </a:lnTo>
                <a:lnTo>
                  <a:pt x="1033195" y="100469"/>
                </a:lnTo>
                <a:lnTo>
                  <a:pt x="1015263" y="92176"/>
                </a:lnTo>
                <a:lnTo>
                  <a:pt x="1006259" y="82308"/>
                </a:lnTo>
                <a:lnTo>
                  <a:pt x="1003782" y="69570"/>
                </a:lnTo>
                <a:lnTo>
                  <a:pt x="1003782" y="68872"/>
                </a:lnTo>
                <a:lnTo>
                  <a:pt x="1006449" y="57150"/>
                </a:lnTo>
                <a:lnTo>
                  <a:pt x="1014222" y="47650"/>
                </a:lnTo>
                <a:lnTo>
                  <a:pt x="1026782" y="41287"/>
                </a:lnTo>
                <a:lnTo>
                  <a:pt x="1043851" y="38950"/>
                </a:lnTo>
                <a:lnTo>
                  <a:pt x="1060919" y="40627"/>
                </a:lnTo>
                <a:lnTo>
                  <a:pt x="1077937" y="45567"/>
                </a:lnTo>
                <a:lnTo>
                  <a:pt x="1094841" y="53632"/>
                </a:lnTo>
                <a:lnTo>
                  <a:pt x="1111542" y="64693"/>
                </a:lnTo>
                <a:lnTo>
                  <a:pt x="1135024" y="31305"/>
                </a:lnTo>
                <a:lnTo>
                  <a:pt x="1115542" y="17894"/>
                </a:lnTo>
                <a:lnTo>
                  <a:pt x="1094181" y="8077"/>
                </a:lnTo>
                <a:lnTo>
                  <a:pt x="1070610" y="2044"/>
                </a:lnTo>
                <a:lnTo>
                  <a:pt x="1044498" y="0"/>
                </a:lnTo>
                <a:lnTo>
                  <a:pt x="1010653" y="5334"/>
                </a:lnTo>
                <a:lnTo>
                  <a:pt x="983983" y="20256"/>
                </a:lnTo>
                <a:lnTo>
                  <a:pt x="966508" y="43141"/>
                </a:lnTo>
                <a:lnTo>
                  <a:pt x="960221" y="72351"/>
                </a:lnTo>
                <a:lnTo>
                  <a:pt x="960221" y="73037"/>
                </a:lnTo>
                <a:lnTo>
                  <a:pt x="981659" y="123126"/>
                </a:lnTo>
                <a:lnTo>
                  <a:pt x="1042466" y="148183"/>
                </a:lnTo>
                <a:lnTo>
                  <a:pt x="1070825" y="156006"/>
                </a:lnTo>
                <a:lnTo>
                  <a:pt x="1088123" y="164439"/>
                </a:lnTo>
                <a:lnTo>
                  <a:pt x="1096759" y="174294"/>
                </a:lnTo>
                <a:lnTo>
                  <a:pt x="1099108" y="186436"/>
                </a:lnTo>
                <a:lnTo>
                  <a:pt x="1099108" y="187134"/>
                </a:lnTo>
                <a:lnTo>
                  <a:pt x="1095984" y="199948"/>
                </a:lnTo>
                <a:lnTo>
                  <a:pt x="1087081" y="209829"/>
                </a:lnTo>
                <a:lnTo>
                  <a:pt x="1073150" y="216192"/>
                </a:lnTo>
                <a:lnTo>
                  <a:pt x="1054900" y="218440"/>
                </a:lnTo>
                <a:lnTo>
                  <a:pt x="1032852" y="216268"/>
                </a:lnTo>
                <a:lnTo>
                  <a:pt x="1012901" y="209918"/>
                </a:lnTo>
                <a:lnTo>
                  <a:pt x="994257" y="199656"/>
                </a:lnTo>
                <a:lnTo>
                  <a:pt x="976160" y="185737"/>
                </a:lnTo>
                <a:lnTo>
                  <a:pt x="949909" y="217741"/>
                </a:lnTo>
                <a:lnTo>
                  <a:pt x="973264" y="235089"/>
                </a:lnTo>
                <a:lnTo>
                  <a:pt x="998575" y="247484"/>
                </a:lnTo>
                <a:lnTo>
                  <a:pt x="1025448" y="254914"/>
                </a:lnTo>
                <a:lnTo>
                  <a:pt x="1053515" y="257403"/>
                </a:lnTo>
                <a:lnTo>
                  <a:pt x="1089583" y="252323"/>
                </a:lnTo>
                <a:lnTo>
                  <a:pt x="1117727" y="237655"/>
                </a:lnTo>
                <a:lnTo>
                  <a:pt x="1136040" y="214249"/>
                </a:lnTo>
                <a:lnTo>
                  <a:pt x="1142580" y="182956"/>
                </a:lnTo>
                <a:lnTo>
                  <a:pt x="1142580" y="182257"/>
                </a:lnTo>
                <a:close/>
              </a:path>
            </a:pathLst>
          </a:custGeom>
          <a:solidFill>
            <a:srgbClr val="27408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43373" y="1693291"/>
            <a:ext cx="1587880" cy="21170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35D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35D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45225"/>
            <a:ext cx="9144000" cy="612775"/>
          </a:xfrm>
          <a:custGeom>
            <a:avLst/>
            <a:gdLst/>
            <a:ahLst/>
            <a:cxnLst/>
            <a:rect l="l" t="t" r="r" b="b"/>
            <a:pathLst>
              <a:path w="9144000" h="612775">
                <a:moveTo>
                  <a:pt x="0" y="612775"/>
                </a:moveTo>
                <a:lnTo>
                  <a:pt x="9144000" y="612775"/>
                </a:lnTo>
                <a:lnTo>
                  <a:pt x="9144000" y="0"/>
                </a:lnTo>
                <a:lnTo>
                  <a:pt x="0" y="0"/>
                </a:lnTo>
                <a:lnTo>
                  <a:pt x="0" y="612775"/>
                </a:lnTo>
                <a:close/>
              </a:path>
            </a:pathLst>
          </a:custGeom>
          <a:solidFill>
            <a:srgbClr val="3A3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135687"/>
            <a:ext cx="9144000" cy="109855"/>
          </a:xfrm>
          <a:custGeom>
            <a:avLst/>
            <a:gdLst/>
            <a:ahLst/>
            <a:cxnLst/>
            <a:rect l="l" t="t" r="r" b="b"/>
            <a:pathLst>
              <a:path w="9144000" h="109854">
                <a:moveTo>
                  <a:pt x="9144000" y="0"/>
                </a:moveTo>
                <a:lnTo>
                  <a:pt x="0" y="0"/>
                </a:lnTo>
                <a:lnTo>
                  <a:pt x="0" y="109537"/>
                </a:lnTo>
                <a:lnTo>
                  <a:pt x="9144000" y="109537"/>
                </a:lnTo>
                <a:lnTo>
                  <a:pt x="9144000" y="0"/>
                </a:lnTo>
                <a:close/>
              </a:path>
            </a:pathLst>
          </a:custGeom>
          <a:solidFill>
            <a:srgbClr val="504B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6243637"/>
            <a:ext cx="4702175" cy="614680"/>
          </a:xfrm>
          <a:custGeom>
            <a:avLst/>
            <a:gdLst/>
            <a:ahLst/>
            <a:cxnLst/>
            <a:rect l="l" t="t" r="r" b="b"/>
            <a:pathLst>
              <a:path w="4702175" h="614679">
                <a:moveTo>
                  <a:pt x="4702175" y="0"/>
                </a:moveTo>
                <a:lnTo>
                  <a:pt x="0" y="0"/>
                </a:lnTo>
                <a:lnTo>
                  <a:pt x="0" y="614362"/>
                </a:lnTo>
                <a:lnTo>
                  <a:pt x="4188633" y="614362"/>
                </a:lnTo>
                <a:lnTo>
                  <a:pt x="4702175" y="0"/>
                </a:lnTo>
                <a:close/>
              </a:path>
            </a:pathLst>
          </a:custGeom>
          <a:solidFill>
            <a:srgbClr val="AEDEF0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400" y="6690832"/>
            <a:ext cx="189283" cy="9113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3477" y="6691527"/>
            <a:ext cx="341271" cy="88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90003" y="6690842"/>
            <a:ext cx="720090" cy="90805"/>
          </a:xfrm>
          <a:custGeom>
            <a:avLst/>
            <a:gdLst/>
            <a:ahLst/>
            <a:cxnLst/>
            <a:rect l="l" t="t" r="r" b="b"/>
            <a:pathLst>
              <a:path w="720090" h="90804">
                <a:moveTo>
                  <a:pt x="61480" y="75133"/>
                </a:moveTo>
                <a:lnTo>
                  <a:pt x="15201" y="75133"/>
                </a:lnTo>
                <a:lnTo>
                  <a:pt x="15201" y="1384"/>
                </a:lnTo>
                <a:lnTo>
                  <a:pt x="0" y="1384"/>
                </a:lnTo>
                <a:lnTo>
                  <a:pt x="0" y="89039"/>
                </a:lnTo>
                <a:lnTo>
                  <a:pt x="61480" y="89039"/>
                </a:lnTo>
                <a:lnTo>
                  <a:pt x="61480" y="75133"/>
                </a:lnTo>
                <a:close/>
              </a:path>
              <a:path w="720090" h="90804">
                <a:moveTo>
                  <a:pt x="142316" y="75819"/>
                </a:moveTo>
                <a:lnTo>
                  <a:pt x="92570" y="75819"/>
                </a:lnTo>
                <a:lnTo>
                  <a:pt x="92570" y="52171"/>
                </a:lnTo>
                <a:lnTo>
                  <a:pt x="136093" y="52171"/>
                </a:lnTo>
                <a:lnTo>
                  <a:pt x="136093" y="38265"/>
                </a:lnTo>
                <a:lnTo>
                  <a:pt x="92570" y="38265"/>
                </a:lnTo>
                <a:lnTo>
                  <a:pt x="92570" y="15303"/>
                </a:lnTo>
                <a:lnTo>
                  <a:pt x="141617" y="15303"/>
                </a:lnTo>
                <a:lnTo>
                  <a:pt x="141617" y="1384"/>
                </a:lnTo>
                <a:lnTo>
                  <a:pt x="77381" y="1384"/>
                </a:lnTo>
                <a:lnTo>
                  <a:pt x="77381" y="89039"/>
                </a:lnTo>
                <a:lnTo>
                  <a:pt x="142316" y="89039"/>
                </a:lnTo>
                <a:lnTo>
                  <a:pt x="142316" y="75819"/>
                </a:lnTo>
                <a:close/>
              </a:path>
              <a:path w="720090" h="90804">
                <a:moveTo>
                  <a:pt x="243852" y="89039"/>
                </a:moveTo>
                <a:lnTo>
                  <a:pt x="234886" y="68173"/>
                </a:lnTo>
                <a:lnTo>
                  <a:pt x="228904" y="54254"/>
                </a:lnTo>
                <a:lnTo>
                  <a:pt x="213944" y="19481"/>
                </a:lnTo>
                <a:lnTo>
                  <a:pt x="213461" y="18364"/>
                </a:lnTo>
                <a:lnTo>
                  <a:pt x="213461" y="54254"/>
                </a:lnTo>
                <a:lnTo>
                  <a:pt x="183070" y="54254"/>
                </a:lnTo>
                <a:lnTo>
                  <a:pt x="198272" y="19481"/>
                </a:lnTo>
                <a:lnTo>
                  <a:pt x="213461" y="54254"/>
                </a:lnTo>
                <a:lnTo>
                  <a:pt x="213461" y="18364"/>
                </a:lnTo>
                <a:lnTo>
                  <a:pt x="205867" y="685"/>
                </a:lnTo>
                <a:lnTo>
                  <a:pt x="191350" y="685"/>
                </a:lnTo>
                <a:lnTo>
                  <a:pt x="153365" y="89039"/>
                </a:lnTo>
                <a:lnTo>
                  <a:pt x="168554" y="89039"/>
                </a:lnTo>
                <a:lnTo>
                  <a:pt x="177533" y="68173"/>
                </a:lnTo>
                <a:lnTo>
                  <a:pt x="218986" y="68173"/>
                </a:lnTo>
                <a:lnTo>
                  <a:pt x="227965" y="89039"/>
                </a:lnTo>
                <a:lnTo>
                  <a:pt x="243852" y="89039"/>
                </a:lnTo>
                <a:close/>
              </a:path>
              <a:path w="720090" h="90804">
                <a:moveTo>
                  <a:pt x="337820" y="45212"/>
                </a:moveTo>
                <a:lnTo>
                  <a:pt x="334365" y="27800"/>
                </a:lnTo>
                <a:lnTo>
                  <a:pt x="325742" y="15303"/>
                </a:lnTo>
                <a:lnTo>
                  <a:pt x="324777" y="13906"/>
                </a:lnTo>
                <a:lnTo>
                  <a:pt x="321881" y="12090"/>
                </a:lnTo>
                <a:lnTo>
                  <a:pt x="321881" y="45212"/>
                </a:lnTo>
                <a:lnTo>
                  <a:pt x="321881" y="45910"/>
                </a:lnTo>
                <a:lnTo>
                  <a:pt x="319659" y="57518"/>
                </a:lnTo>
                <a:lnTo>
                  <a:pt x="313423" y="66776"/>
                </a:lnTo>
                <a:lnTo>
                  <a:pt x="303834" y="72910"/>
                </a:lnTo>
                <a:lnTo>
                  <a:pt x="291528" y="75133"/>
                </a:lnTo>
                <a:lnTo>
                  <a:pt x="274256" y="75133"/>
                </a:lnTo>
                <a:lnTo>
                  <a:pt x="274256" y="15303"/>
                </a:lnTo>
                <a:lnTo>
                  <a:pt x="291528" y="15303"/>
                </a:lnTo>
                <a:lnTo>
                  <a:pt x="303834" y="17627"/>
                </a:lnTo>
                <a:lnTo>
                  <a:pt x="313423" y="24003"/>
                </a:lnTo>
                <a:lnTo>
                  <a:pt x="319659" y="33502"/>
                </a:lnTo>
                <a:lnTo>
                  <a:pt x="321881" y="45212"/>
                </a:lnTo>
                <a:lnTo>
                  <a:pt x="321881" y="12090"/>
                </a:lnTo>
                <a:lnTo>
                  <a:pt x="310121" y="4711"/>
                </a:lnTo>
                <a:lnTo>
                  <a:pt x="291528" y="1384"/>
                </a:lnTo>
                <a:lnTo>
                  <a:pt x="259067" y="1384"/>
                </a:lnTo>
                <a:lnTo>
                  <a:pt x="259067" y="89039"/>
                </a:lnTo>
                <a:lnTo>
                  <a:pt x="291528" y="89039"/>
                </a:lnTo>
                <a:lnTo>
                  <a:pt x="310121" y="85712"/>
                </a:lnTo>
                <a:lnTo>
                  <a:pt x="324777" y="76517"/>
                </a:lnTo>
                <a:lnTo>
                  <a:pt x="325742" y="75133"/>
                </a:lnTo>
                <a:lnTo>
                  <a:pt x="334365" y="62623"/>
                </a:lnTo>
                <a:lnTo>
                  <a:pt x="337820" y="45212"/>
                </a:lnTo>
                <a:close/>
              </a:path>
              <a:path w="720090" h="90804">
                <a:moveTo>
                  <a:pt x="421436" y="75819"/>
                </a:moveTo>
                <a:lnTo>
                  <a:pt x="371703" y="75819"/>
                </a:lnTo>
                <a:lnTo>
                  <a:pt x="371703" y="52171"/>
                </a:lnTo>
                <a:lnTo>
                  <a:pt x="415175" y="52171"/>
                </a:lnTo>
                <a:lnTo>
                  <a:pt x="415175" y="38265"/>
                </a:lnTo>
                <a:lnTo>
                  <a:pt x="371703" y="38265"/>
                </a:lnTo>
                <a:lnTo>
                  <a:pt x="371703" y="15303"/>
                </a:lnTo>
                <a:lnTo>
                  <a:pt x="420700" y="15303"/>
                </a:lnTo>
                <a:lnTo>
                  <a:pt x="420700" y="1384"/>
                </a:lnTo>
                <a:lnTo>
                  <a:pt x="356514" y="1384"/>
                </a:lnTo>
                <a:lnTo>
                  <a:pt x="356514" y="89039"/>
                </a:lnTo>
                <a:lnTo>
                  <a:pt x="421436" y="89039"/>
                </a:lnTo>
                <a:lnTo>
                  <a:pt x="421436" y="75819"/>
                </a:lnTo>
                <a:close/>
              </a:path>
              <a:path w="720090" h="90804">
                <a:moveTo>
                  <a:pt x="513257" y="89039"/>
                </a:moveTo>
                <a:lnTo>
                  <a:pt x="491274" y="58432"/>
                </a:lnTo>
                <a:lnTo>
                  <a:pt x="489775" y="56349"/>
                </a:lnTo>
                <a:lnTo>
                  <a:pt x="498259" y="52692"/>
                </a:lnTo>
                <a:lnTo>
                  <a:pt x="504799" y="46951"/>
                </a:lnTo>
                <a:lnTo>
                  <a:pt x="505726" y="45212"/>
                </a:lnTo>
                <a:lnTo>
                  <a:pt x="509003" y="39128"/>
                </a:lnTo>
                <a:lnTo>
                  <a:pt x="510489" y="29210"/>
                </a:lnTo>
                <a:lnTo>
                  <a:pt x="510489" y="21564"/>
                </a:lnTo>
                <a:lnTo>
                  <a:pt x="508469" y="15303"/>
                </a:lnTo>
                <a:lnTo>
                  <a:pt x="503593" y="10426"/>
                </a:lnTo>
                <a:lnTo>
                  <a:pt x="498830" y="6667"/>
                </a:lnTo>
                <a:lnTo>
                  <a:pt x="495300" y="4953"/>
                </a:lnTo>
                <a:lnTo>
                  <a:pt x="495300" y="20866"/>
                </a:lnTo>
                <a:lnTo>
                  <a:pt x="495300" y="38950"/>
                </a:lnTo>
                <a:lnTo>
                  <a:pt x="488391" y="45212"/>
                </a:lnTo>
                <a:lnTo>
                  <a:pt x="455231" y="45212"/>
                </a:lnTo>
                <a:lnTo>
                  <a:pt x="455231" y="15303"/>
                </a:lnTo>
                <a:lnTo>
                  <a:pt x="488391" y="15303"/>
                </a:lnTo>
                <a:lnTo>
                  <a:pt x="495300" y="20866"/>
                </a:lnTo>
                <a:lnTo>
                  <a:pt x="495300" y="4953"/>
                </a:lnTo>
                <a:lnTo>
                  <a:pt x="492988" y="3822"/>
                </a:lnTo>
                <a:lnTo>
                  <a:pt x="486219" y="2019"/>
                </a:lnTo>
                <a:lnTo>
                  <a:pt x="478726" y="1384"/>
                </a:lnTo>
                <a:lnTo>
                  <a:pt x="439394" y="1384"/>
                </a:lnTo>
                <a:lnTo>
                  <a:pt x="439394" y="89039"/>
                </a:lnTo>
                <a:lnTo>
                  <a:pt x="455231" y="89039"/>
                </a:lnTo>
                <a:lnTo>
                  <a:pt x="455231" y="58432"/>
                </a:lnTo>
                <a:lnTo>
                  <a:pt x="473925" y="58432"/>
                </a:lnTo>
                <a:lnTo>
                  <a:pt x="495300" y="89039"/>
                </a:lnTo>
                <a:lnTo>
                  <a:pt x="513257" y="89039"/>
                </a:lnTo>
                <a:close/>
              </a:path>
              <a:path w="720090" h="90804">
                <a:moveTo>
                  <a:pt x="591350" y="63995"/>
                </a:moveTo>
                <a:lnTo>
                  <a:pt x="562991" y="38265"/>
                </a:lnTo>
                <a:lnTo>
                  <a:pt x="546417" y="34086"/>
                </a:lnTo>
                <a:lnTo>
                  <a:pt x="542264" y="31305"/>
                </a:lnTo>
                <a:lnTo>
                  <a:pt x="542264" y="18783"/>
                </a:lnTo>
                <a:lnTo>
                  <a:pt x="547789" y="13906"/>
                </a:lnTo>
                <a:lnTo>
                  <a:pt x="564375" y="13906"/>
                </a:lnTo>
                <a:lnTo>
                  <a:pt x="572655" y="17386"/>
                </a:lnTo>
                <a:lnTo>
                  <a:pt x="580301" y="22948"/>
                </a:lnTo>
                <a:lnTo>
                  <a:pt x="586638" y="13906"/>
                </a:lnTo>
                <a:lnTo>
                  <a:pt x="556818" y="0"/>
                </a:lnTo>
                <a:lnTo>
                  <a:pt x="544868" y="1866"/>
                </a:lnTo>
                <a:lnTo>
                  <a:pt x="535457" y="7124"/>
                </a:lnTo>
                <a:lnTo>
                  <a:pt x="529285" y="15252"/>
                </a:lnTo>
                <a:lnTo>
                  <a:pt x="527075" y="25742"/>
                </a:lnTo>
                <a:lnTo>
                  <a:pt x="528993" y="36322"/>
                </a:lnTo>
                <a:lnTo>
                  <a:pt x="534606" y="43649"/>
                </a:lnTo>
                <a:lnTo>
                  <a:pt x="543699" y="48628"/>
                </a:lnTo>
                <a:lnTo>
                  <a:pt x="556082" y="52171"/>
                </a:lnTo>
                <a:lnTo>
                  <a:pt x="572655" y="55651"/>
                </a:lnTo>
                <a:lnTo>
                  <a:pt x="576160" y="59131"/>
                </a:lnTo>
                <a:lnTo>
                  <a:pt x="576160" y="72351"/>
                </a:lnTo>
                <a:lnTo>
                  <a:pt x="569899" y="77216"/>
                </a:lnTo>
                <a:lnTo>
                  <a:pt x="560222" y="77216"/>
                </a:lnTo>
                <a:lnTo>
                  <a:pt x="553554" y="76517"/>
                </a:lnTo>
                <a:lnTo>
                  <a:pt x="553059" y="76517"/>
                </a:lnTo>
                <a:lnTo>
                  <a:pt x="545922" y="74168"/>
                </a:lnTo>
                <a:lnTo>
                  <a:pt x="539267" y="70472"/>
                </a:lnTo>
                <a:lnTo>
                  <a:pt x="532599" y="65392"/>
                </a:lnTo>
                <a:lnTo>
                  <a:pt x="523659" y="76517"/>
                </a:lnTo>
                <a:lnTo>
                  <a:pt x="531787" y="82511"/>
                </a:lnTo>
                <a:lnTo>
                  <a:pt x="540626" y="86868"/>
                </a:lnTo>
                <a:lnTo>
                  <a:pt x="550138" y="89535"/>
                </a:lnTo>
                <a:lnTo>
                  <a:pt x="560222" y="90436"/>
                </a:lnTo>
                <a:lnTo>
                  <a:pt x="572668" y="88646"/>
                </a:lnTo>
                <a:lnTo>
                  <a:pt x="582523" y="83477"/>
                </a:lnTo>
                <a:lnTo>
                  <a:pt x="587413" y="77216"/>
                </a:lnTo>
                <a:lnTo>
                  <a:pt x="589013" y="75171"/>
                </a:lnTo>
                <a:lnTo>
                  <a:pt x="591350" y="63995"/>
                </a:lnTo>
                <a:close/>
              </a:path>
              <a:path w="720090" h="90804">
                <a:moveTo>
                  <a:pt x="681151" y="1384"/>
                </a:moveTo>
                <a:lnTo>
                  <a:pt x="665949" y="1384"/>
                </a:lnTo>
                <a:lnTo>
                  <a:pt x="665949" y="38265"/>
                </a:lnTo>
                <a:lnTo>
                  <a:pt x="624509" y="38265"/>
                </a:lnTo>
                <a:lnTo>
                  <a:pt x="624509" y="1384"/>
                </a:lnTo>
                <a:lnTo>
                  <a:pt x="609307" y="1384"/>
                </a:lnTo>
                <a:lnTo>
                  <a:pt x="609307" y="89039"/>
                </a:lnTo>
                <a:lnTo>
                  <a:pt x="624509" y="89039"/>
                </a:lnTo>
                <a:lnTo>
                  <a:pt x="624509" y="52171"/>
                </a:lnTo>
                <a:lnTo>
                  <a:pt x="665949" y="52171"/>
                </a:lnTo>
                <a:lnTo>
                  <a:pt x="665949" y="89039"/>
                </a:lnTo>
                <a:lnTo>
                  <a:pt x="681151" y="89039"/>
                </a:lnTo>
                <a:lnTo>
                  <a:pt x="681151" y="1384"/>
                </a:lnTo>
                <a:close/>
              </a:path>
              <a:path w="720090" h="90804">
                <a:moveTo>
                  <a:pt x="719823" y="1384"/>
                </a:moveTo>
                <a:lnTo>
                  <a:pt x="704634" y="1384"/>
                </a:lnTo>
                <a:lnTo>
                  <a:pt x="704634" y="89039"/>
                </a:lnTo>
                <a:lnTo>
                  <a:pt x="719823" y="89039"/>
                </a:lnTo>
                <a:lnTo>
                  <a:pt x="719823" y="1384"/>
                </a:lnTo>
                <a:close/>
              </a:path>
            </a:pathLst>
          </a:custGeom>
          <a:solidFill>
            <a:srgbClr val="27408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3322" y="6692224"/>
            <a:ext cx="67690" cy="8765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50100" y="6690832"/>
            <a:ext cx="81505" cy="9113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1590" y="6690832"/>
            <a:ext cx="268736" cy="9113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41048" y="6692224"/>
            <a:ext cx="67690" cy="8765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68275" y="6321425"/>
            <a:ext cx="227329" cy="258445"/>
          </a:xfrm>
          <a:custGeom>
            <a:avLst/>
            <a:gdLst/>
            <a:ahLst/>
            <a:cxnLst/>
            <a:rect l="l" t="t" r="r" b="b"/>
            <a:pathLst>
              <a:path w="227329" h="258445">
                <a:moveTo>
                  <a:pt x="127801" y="0"/>
                </a:moveTo>
                <a:lnTo>
                  <a:pt x="76065" y="10131"/>
                </a:lnTo>
                <a:lnTo>
                  <a:pt x="35663" y="37742"/>
                </a:lnTo>
                <a:lnTo>
                  <a:pt x="9380" y="78658"/>
                </a:lnTo>
                <a:lnTo>
                  <a:pt x="0" y="128706"/>
                </a:lnTo>
                <a:lnTo>
                  <a:pt x="0" y="129401"/>
                </a:lnTo>
                <a:lnTo>
                  <a:pt x="9552" y="180030"/>
                </a:lnTo>
                <a:lnTo>
                  <a:pt x="36008" y="220879"/>
                </a:lnTo>
                <a:lnTo>
                  <a:pt x="76065" y="248163"/>
                </a:lnTo>
                <a:lnTo>
                  <a:pt x="126420" y="258098"/>
                </a:lnTo>
                <a:lnTo>
                  <a:pt x="158015" y="255066"/>
                </a:lnTo>
                <a:lnTo>
                  <a:pt x="184362" y="246359"/>
                </a:lnTo>
                <a:lnTo>
                  <a:pt x="206952" y="232564"/>
                </a:lnTo>
                <a:lnTo>
                  <a:pt x="227274" y="214269"/>
                </a:lnTo>
                <a:lnTo>
                  <a:pt x="198955" y="185050"/>
                </a:lnTo>
                <a:lnTo>
                  <a:pt x="183077" y="198672"/>
                </a:lnTo>
                <a:lnTo>
                  <a:pt x="166745" y="208965"/>
                </a:lnTo>
                <a:lnTo>
                  <a:pt x="148729" y="215475"/>
                </a:lnTo>
                <a:lnTo>
                  <a:pt x="127801" y="217745"/>
                </a:lnTo>
                <a:lnTo>
                  <a:pt x="94847" y="210779"/>
                </a:lnTo>
                <a:lnTo>
                  <a:pt x="68822" y="191747"/>
                </a:lnTo>
                <a:lnTo>
                  <a:pt x="51735" y="163455"/>
                </a:lnTo>
                <a:lnTo>
                  <a:pt x="45593" y="128706"/>
                </a:lnTo>
                <a:lnTo>
                  <a:pt x="45593" y="128001"/>
                </a:lnTo>
                <a:lnTo>
                  <a:pt x="51735" y="93654"/>
                </a:lnTo>
                <a:lnTo>
                  <a:pt x="68822" y="65568"/>
                </a:lnTo>
                <a:lnTo>
                  <a:pt x="94847" y="46613"/>
                </a:lnTo>
                <a:lnTo>
                  <a:pt x="127801" y="39657"/>
                </a:lnTo>
                <a:lnTo>
                  <a:pt x="147823" y="41907"/>
                </a:lnTo>
                <a:lnTo>
                  <a:pt x="165709" y="48267"/>
                </a:lnTo>
                <a:lnTo>
                  <a:pt x="181912" y="58147"/>
                </a:lnTo>
                <a:lnTo>
                  <a:pt x="196882" y="70962"/>
                </a:lnTo>
                <a:lnTo>
                  <a:pt x="225202" y="38267"/>
                </a:lnTo>
                <a:lnTo>
                  <a:pt x="206585" y="22600"/>
                </a:lnTo>
                <a:lnTo>
                  <a:pt x="185053" y="10522"/>
                </a:lnTo>
                <a:lnTo>
                  <a:pt x="159245" y="2750"/>
                </a:lnTo>
                <a:lnTo>
                  <a:pt x="127801" y="0"/>
                </a:lnTo>
                <a:close/>
              </a:path>
            </a:pathLst>
          </a:custGeom>
          <a:solidFill>
            <a:srgbClr val="7ECA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806" y="6323511"/>
            <a:ext cx="211388" cy="251841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671883" y="6321425"/>
            <a:ext cx="260985" cy="258445"/>
          </a:xfrm>
          <a:custGeom>
            <a:avLst/>
            <a:gdLst/>
            <a:ahLst/>
            <a:cxnLst/>
            <a:rect l="l" t="t" r="r" b="b"/>
            <a:pathLst>
              <a:path w="260984" h="258445">
                <a:moveTo>
                  <a:pt x="130564" y="0"/>
                </a:moveTo>
                <a:lnTo>
                  <a:pt x="78106" y="10228"/>
                </a:lnTo>
                <a:lnTo>
                  <a:pt x="36786" y="38002"/>
                </a:lnTo>
                <a:lnTo>
                  <a:pt x="9714" y="78951"/>
                </a:lnTo>
                <a:lnTo>
                  <a:pt x="0" y="128706"/>
                </a:lnTo>
                <a:lnTo>
                  <a:pt x="0" y="129401"/>
                </a:lnTo>
                <a:lnTo>
                  <a:pt x="9493" y="178564"/>
                </a:lnTo>
                <a:lnTo>
                  <a:pt x="9606" y="179150"/>
                </a:lnTo>
                <a:lnTo>
                  <a:pt x="36441" y="220097"/>
                </a:lnTo>
                <a:lnTo>
                  <a:pt x="77523" y="247869"/>
                </a:lnTo>
                <a:lnTo>
                  <a:pt x="129873" y="258098"/>
                </a:lnTo>
                <a:lnTo>
                  <a:pt x="182069" y="247869"/>
                </a:lnTo>
                <a:lnTo>
                  <a:pt x="182463" y="247869"/>
                </a:lnTo>
                <a:lnTo>
                  <a:pt x="223910" y="219749"/>
                </a:lnTo>
                <a:lnTo>
                  <a:pt x="225219" y="217745"/>
                </a:lnTo>
                <a:lnTo>
                  <a:pt x="130564" y="217745"/>
                </a:lnTo>
                <a:lnTo>
                  <a:pt x="97222" y="210789"/>
                </a:lnTo>
                <a:lnTo>
                  <a:pt x="96852" y="210789"/>
                </a:lnTo>
                <a:lnTo>
                  <a:pt x="70027" y="191487"/>
                </a:lnTo>
                <a:lnTo>
                  <a:pt x="52550" y="163162"/>
                </a:lnTo>
                <a:lnTo>
                  <a:pt x="46404" y="129401"/>
                </a:lnTo>
                <a:lnTo>
                  <a:pt x="46278" y="128001"/>
                </a:lnTo>
                <a:lnTo>
                  <a:pt x="52336" y="94244"/>
                </a:lnTo>
                <a:lnTo>
                  <a:pt x="52442" y="93654"/>
                </a:lnTo>
                <a:lnTo>
                  <a:pt x="69682" y="65568"/>
                </a:lnTo>
                <a:lnTo>
                  <a:pt x="95967" y="46722"/>
                </a:lnTo>
                <a:lnTo>
                  <a:pt x="95591" y="46722"/>
                </a:lnTo>
                <a:lnTo>
                  <a:pt x="129873" y="39657"/>
                </a:lnTo>
                <a:lnTo>
                  <a:pt x="225568" y="39657"/>
                </a:lnTo>
                <a:lnTo>
                  <a:pt x="224256" y="37654"/>
                </a:lnTo>
                <a:lnTo>
                  <a:pt x="183368" y="10228"/>
                </a:lnTo>
                <a:lnTo>
                  <a:pt x="183772" y="10228"/>
                </a:lnTo>
                <a:lnTo>
                  <a:pt x="130564" y="0"/>
                </a:lnTo>
                <a:close/>
              </a:path>
              <a:path w="260984" h="258445">
                <a:moveTo>
                  <a:pt x="225568" y="39657"/>
                </a:moveTo>
                <a:lnTo>
                  <a:pt x="129873" y="39657"/>
                </a:lnTo>
                <a:lnTo>
                  <a:pt x="164130" y="46722"/>
                </a:lnTo>
                <a:lnTo>
                  <a:pt x="191007" y="65917"/>
                </a:lnTo>
                <a:lnTo>
                  <a:pt x="208559" y="94244"/>
                </a:lnTo>
                <a:lnTo>
                  <a:pt x="214841" y="128706"/>
                </a:lnTo>
                <a:lnTo>
                  <a:pt x="214841" y="129401"/>
                </a:lnTo>
                <a:lnTo>
                  <a:pt x="191356" y="191834"/>
                </a:lnTo>
                <a:lnTo>
                  <a:pt x="130564" y="217745"/>
                </a:lnTo>
                <a:lnTo>
                  <a:pt x="225219" y="217745"/>
                </a:lnTo>
                <a:lnTo>
                  <a:pt x="250820" y="178564"/>
                </a:lnTo>
                <a:lnTo>
                  <a:pt x="260438" y="128706"/>
                </a:lnTo>
                <a:lnTo>
                  <a:pt x="260438" y="128001"/>
                </a:lnTo>
                <a:lnTo>
                  <a:pt x="251041" y="78951"/>
                </a:lnTo>
                <a:lnTo>
                  <a:pt x="250928" y="78361"/>
                </a:lnTo>
                <a:lnTo>
                  <a:pt x="225568" y="39657"/>
                </a:lnTo>
                <a:close/>
              </a:path>
            </a:pathLst>
          </a:custGeom>
          <a:solidFill>
            <a:srgbClr val="7ECA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974445" y="6321437"/>
            <a:ext cx="1143000" cy="258445"/>
          </a:xfrm>
          <a:custGeom>
            <a:avLst/>
            <a:gdLst/>
            <a:ahLst/>
            <a:cxnLst/>
            <a:rect l="l" t="t" r="r" b="b"/>
            <a:pathLst>
              <a:path w="1143000" h="258445">
                <a:moveTo>
                  <a:pt x="227330" y="214261"/>
                </a:moveTo>
                <a:lnTo>
                  <a:pt x="198958" y="185039"/>
                </a:lnTo>
                <a:lnTo>
                  <a:pt x="183095" y="198666"/>
                </a:lnTo>
                <a:lnTo>
                  <a:pt x="166751" y="208965"/>
                </a:lnTo>
                <a:lnTo>
                  <a:pt x="148704" y="215468"/>
                </a:lnTo>
                <a:lnTo>
                  <a:pt x="127774" y="217741"/>
                </a:lnTo>
                <a:lnTo>
                  <a:pt x="94843" y="210769"/>
                </a:lnTo>
                <a:lnTo>
                  <a:pt x="68821" y="191744"/>
                </a:lnTo>
                <a:lnTo>
                  <a:pt x="51739" y="163449"/>
                </a:lnTo>
                <a:lnTo>
                  <a:pt x="45605" y="128701"/>
                </a:lnTo>
                <a:lnTo>
                  <a:pt x="45605" y="127990"/>
                </a:lnTo>
                <a:lnTo>
                  <a:pt x="51739" y="93649"/>
                </a:lnTo>
                <a:lnTo>
                  <a:pt x="68821" y="65557"/>
                </a:lnTo>
                <a:lnTo>
                  <a:pt x="94843" y="46609"/>
                </a:lnTo>
                <a:lnTo>
                  <a:pt x="127774" y="39649"/>
                </a:lnTo>
                <a:lnTo>
                  <a:pt x="147828" y="41897"/>
                </a:lnTo>
                <a:lnTo>
                  <a:pt x="165811" y="48260"/>
                </a:lnTo>
                <a:lnTo>
                  <a:pt x="182232" y="58140"/>
                </a:lnTo>
                <a:lnTo>
                  <a:pt x="197573" y="70954"/>
                </a:lnTo>
                <a:lnTo>
                  <a:pt x="225209" y="38265"/>
                </a:lnTo>
                <a:lnTo>
                  <a:pt x="206590" y="22593"/>
                </a:lnTo>
                <a:lnTo>
                  <a:pt x="185051" y="10515"/>
                </a:lnTo>
                <a:lnTo>
                  <a:pt x="159232" y="2743"/>
                </a:lnTo>
                <a:lnTo>
                  <a:pt x="127774" y="0"/>
                </a:lnTo>
                <a:lnTo>
                  <a:pt x="76060" y="10121"/>
                </a:lnTo>
                <a:lnTo>
                  <a:pt x="35661" y="37731"/>
                </a:lnTo>
                <a:lnTo>
                  <a:pt x="9385" y="78651"/>
                </a:lnTo>
                <a:lnTo>
                  <a:pt x="0" y="128701"/>
                </a:lnTo>
                <a:lnTo>
                  <a:pt x="0" y="129400"/>
                </a:lnTo>
                <a:lnTo>
                  <a:pt x="9550" y="180022"/>
                </a:lnTo>
                <a:lnTo>
                  <a:pt x="36004" y="220878"/>
                </a:lnTo>
                <a:lnTo>
                  <a:pt x="76060" y="248158"/>
                </a:lnTo>
                <a:lnTo>
                  <a:pt x="126390" y="258089"/>
                </a:lnTo>
                <a:lnTo>
                  <a:pt x="158013" y="255066"/>
                </a:lnTo>
                <a:lnTo>
                  <a:pt x="184391" y="246354"/>
                </a:lnTo>
                <a:lnTo>
                  <a:pt x="206997" y="232562"/>
                </a:lnTo>
                <a:lnTo>
                  <a:pt x="227330" y="214261"/>
                </a:lnTo>
                <a:close/>
              </a:path>
              <a:path w="1143000" h="258445">
                <a:moveTo>
                  <a:pt x="319151" y="3467"/>
                </a:moveTo>
                <a:lnTo>
                  <a:pt x="275678" y="3467"/>
                </a:lnTo>
                <a:lnTo>
                  <a:pt x="275678" y="253923"/>
                </a:lnTo>
                <a:lnTo>
                  <a:pt x="319151" y="253923"/>
                </a:lnTo>
                <a:lnTo>
                  <a:pt x="319151" y="3467"/>
                </a:lnTo>
                <a:close/>
              </a:path>
              <a:path w="1143000" h="258445">
                <a:moveTo>
                  <a:pt x="569925" y="2946"/>
                </a:moveTo>
                <a:lnTo>
                  <a:pt x="368236" y="2946"/>
                </a:lnTo>
                <a:lnTo>
                  <a:pt x="368236" y="44996"/>
                </a:lnTo>
                <a:lnTo>
                  <a:pt x="446976" y="44996"/>
                </a:lnTo>
                <a:lnTo>
                  <a:pt x="446976" y="253949"/>
                </a:lnTo>
                <a:lnTo>
                  <a:pt x="491185" y="253949"/>
                </a:lnTo>
                <a:lnTo>
                  <a:pt x="491185" y="44996"/>
                </a:lnTo>
                <a:lnTo>
                  <a:pt x="569925" y="44996"/>
                </a:lnTo>
                <a:lnTo>
                  <a:pt x="569925" y="2946"/>
                </a:lnTo>
                <a:close/>
              </a:path>
              <a:path w="1143000" h="258445">
                <a:moveTo>
                  <a:pt x="661835" y="3467"/>
                </a:moveTo>
                <a:lnTo>
                  <a:pt x="618274" y="3467"/>
                </a:lnTo>
                <a:lnTo>
                  <a:pt x="618274" y="253923"/>
                </a:lnTo>
                <a:lnTo>
                  <a:pt x="661835" y="253923"/>
                </a:lnTo>
                <a:lnTo>
                  <a:pt x="661835" y="3467"/>
                </a:lnTo>
                <a:close/>
              </a:path>
              <a:path w="1143000" h="258445">
                <a:moveTo>
                  <a:pt x="914641" y="214452"/>
                </a:moveTo>
                <a:lnTo>
                  <a:pt x="772350" y="214452"/>
                </a:lnTo>
                <a:lnTo>
                  <a:pt x="772350" y="146926"/>
                </a:lnTo>
                <a:lnTo>
                  <a:pt x="896683" y="146926"/>
                </a:lnTo>
                <a:lnTo>
                  <a:pt x="896683" y="107429"/>
                </a:lnTo>
                <a:lnTo>
                  <a:pt x="772350" y="107429"/>
                </a:lnTo>
                <a:lnTo>
                  <a:pt x="772350" y="43713"/>
                </a:lnTo>
                <a:lnTo>
                  <a:pt x="913257" y="43713"/>
                </a:lnTo>
                <a:lnTo>
                  <a:pt x="913257" y="2946"/>
                </a:lnTo>
                <a:lnTo>
                  <a:pt x="728789" y="2946"/>
                </a:lnTo>
                <a:lnTo>
                  <a:pt x="728789" y="43713"/>
                </a:lnTo>
                <a:lnTo>
                  <a:pt x="728789" y="107429"/>
                </a:lnTo>
                <a:lnTo>
                  <a:pt x="728789" y="146926"/>
                </a:lnTo>
                <a:lnTo>
                  <a:pt x="728789" y="214452"/>
                </a:lnTo>
                <a:lnTo>
                  <a:pt x="728789" y="253949"/>
                </a:lnTo>
                <a:lnTo>
                  <a:pt x="914641" y="253949"/>
                </a:lnTo>
                <a:lnTo>
                  <a:pt x="914641" y="214452"/>
                </a:lnTo>
                <a:close/>
              </a:path>
              <a:path w="1143000" h="258445">
                <a:moveTo>
                  <a:pt x="1142580" y="182257"/>
                </a:moveTo>
                <a:lnTo>
                  <a:pt x="1122197" y="134696"/>
                </a:lnTo>
                <a:lnTo>
                  <a:pt x="1062456" y="108521"/>
                </a:lnTo>
                <a:lnTo>
                  <a:pt x="1033195" y="100469"/>
                </a:lnTo>
                <a:lnTo>
                  <a:pt x="1015263" y="92176"/>
                </a:lnTo>
                <a:lnTo>
                  <a:pt x="1006259" y="82308"/>
                </a:lnTo>
                <a:lnTo>
                  <a:pt x="1003782" y="69570"/>
                </a:lnTo>
                <a:lnTo>
                  <a:pt x="1003782" y="68872"/>
                </a:lnTo>
                <a:lnTo>
                  <a:pt x="1006449" y="57150"/>
                </a:lnTo>
                <a:lnTo>
                  <a:pt x="1014222" y="47650"/>
                </a:lnTo>
                <a:lnTo>
                  <a:pt x="1026782" y="41287"/>
                </a:lnTo>
                <a:lnTo>
                  <a:pt x="1043851" y="38950"/>
                </a:lnTo>
                <a:lnTo>
                  <a:pt x="1060919" y="40627"/>
                </a:lnTo>
                <a:lnTo>
                  <a:pt x="1077937" y="45567"/>
                </a:lnTo>
                <a:lnTo>
                  <a:pt x="1094841" y="53632"/>
                </a:lnTo>
                <a:lnTo>
                  <a:pt x="1111542" y="64693"/>
                </a:lnTo>
                <a:lnTo>
                  <a:pt x="1135024" y="31305"/>
                </a:lnTo>
                <a:lnTo>
                  <a:pt x="1115542" y="17894"/>
                </a:lnTo>
                <a:lnTo>
                  <a:pt x="1094181" y="8077"/>
                </a:lnTo>
                <a:lnTo>
                  <a:pt x="1070610" y="2044"/>
                </a:lnTo>
                <a:lnTo>
                  <a:pt x="1044498" y="0"/>
                </a:lnTo>
                <a:lnTo>
                  <a:pt x="1010653" y="5334"/>
                </a:lnTo>
                <a:lnTo>
                  <a:pt x="983983" y="20256"/>
                </a:lnTo>
                <a:lnTo>
                  <a:pt x="966508" y="43141"/>
                </a:lnTo>
                <a:lnTo>
                  <a:pt x="960221" y="72351"/>
                </a:lnTo>
                <a:lnTo>
                  <a:pt x="960221" y="73037"/>
                </a:lnTo>
                <a:lnTo>
                  <a:pt x="981659" y="123126"/>
                </a:lnTo>
                <a:lnTo>
                  <a:pt x="1042466" y="148183"/>
                </a:lnTo>
                <a:lnTo>
                  <a:pt x="1070825" y="156006"/>
                </a:lnTo>
                <a:lnTo>
                  <a:pt x="1088123" y="164439"/>
                </a:lnTo>
                <a:lnTo>
                  <a:pt x="1096759" y="174294"/>
                </a:lnTo>
                <a:lnTo>
                  <a:pt x="1099108" y="186436"/>
                </a:lnTo>
                <a:lnTo>
                  <a:pt x="1099108" y="187134"/>
                </a:lnTo>
                <a:lnTo>
                  <a:pt x="1095984" y="199948"/>
                </a:lnTo>
                <a:lnTo>
                  <a:pt x="1087081" y="209829"/>
                </a:lnTo>
                <a:lnTo>
                  <a:pt x="1073150" y="216192"/>
                </a:lnTo>
                <a:lnTo>
                  <a:pt x="1054900" y="218440"/>
                </a:lnTo>
                <a:lnTo>
                  <a:pt x="1032852" y="216268"/>
                </a:lnTo>
                <a:lnTo>
                  <a:pt x="1012901" y="209918"/>
                </a:lnTo>
                <a:lnTo>
                  <a:pt x="994257" y="199656"/>
                </a:lnTo>
                <a:lnTo>
                  <a:pt x="976160" y="185737"/>
                </a:lnTo>
                <a:lnTo>
                  <a:pt x="949909" y="217741"/>
                </a:lnTo>
                <a:lnTo>
                  <a:pt x="973264" y="235089"/>
                </a:lnTo>
                <a:lnTo>
                  <a:pt x="998575" y="247484"/>
                </a:lnTo>
                <a:lnTo>
                  <a:pt x="1025448" y="254914"/>
                </a:lnTo>
                <a:lnTo>
                  <a:pt x="1053515" y="257403"/>
                </a:lnTo>
                <a:lnTo>
                  <a:pt x="1089583" y="252323"/>
                </a:lnTo>
                <a:lnTo>
                  <a:pt x="1117727" y="237655"/>
                </a:lnTo>
                <a:lnTo>
                  <a:pt x="1136040" y="214249"/>
                </a:lnTo>
                <a:lnTo>
                  <a:pt x="1142580" y="182956"/>
                </a:lnTo>
                <a:lnTo>
                  <a:pt x="1142580" y="182257"/>
                </a:lnTo>
                <a:close/>
              </a:path>
            </a:pathLst>
          </a:custGeom>
          <a:solidFill>
            <a:srgbClr val="2740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867" y="51638"/>
            <a:ext cx="8874277" cy="1240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635D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0954" y="1398016"/>
            <a:ext cx="8172450" cy="3960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Relationship Id="rId3" Type="http://schemas.openxmlformats.org/officeDocument/2006/relationships/image" Target="../media/image99.jpg"/><Relationship Id="rId4" Type="http://schemas.openxmlformats.org/officeDocument/2006/relationships/image" Target="../media/image100.jpg"/><Relationship Id="rId5" Type="http://schemas.openxmlformats.org/officeDocument/2006/relationships/image" Target="../media/image101.jp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jp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117.png"/><Relationship Id="rId15" Type="http://schemas.openxmlformats.org/officeDocument/2006/relationships/image" Target="../media/image118.png"/><Relationship Id="rId16" Type="http://schemas.openxmlformats.org/officeDocument/2006/relationships/image" Target="../media/image119.png"/><Relationship Id="rId17" Type="http://schemas.openxmlformats.org/officeDocument/2006/relationships/image" Target="../media/image120.png"/><Relationship Id="rId18" Type="http://schemas.openxmlformats.org/officeDocument/2006/relationships/image" Target="../media/image121.png"/><Relationship Id="rId19" Type="http://schemas.openxmlformats.org/officeDocument/2006/relationships/image" Target="../media/image122.png"/><Relationship Id="rId20" Type="http://schemas.openxmlformats.org/officeDocument/2006/relationships/image" Target="../media/image123.png"/><Relationship Id="rId21" Type="http://schemas.openxmlformats.org/officeDocument/2006/relationships/image" Target="../media/image124.png"/><Relationship Id="rId22" Type="http://schemas.openxmlformats.org/officeDocument/2006/relationships/image" Target="../media/image125.png"/><Relationship Id="rId23" Type="http://schemas.openxmlformats.org/officeDocument/2006/relationships/image" Target="../media/image126.png"/><Relationship Id="rId24" Type="http://schemas.openxmlformats.org/officeDocument/2006/relationships/image" Target="../media/image127.png"/><Relationship Id="rId25" Type="http://schemas.openxmlformats.org/officeDocument/2006/relationships/image" Target="../media/image128.png"/><Relationship Id="rId26" Type="http://schemas.openxmlformats.org/officeDocument/2006/relationships/image" Target="../media/image129.png"/><Relationship Id="rId27" Type="http://schemas.openxmlformats.org/officeDocument/2006/relationships/image" Target="../media/image130.png"/><Relationship Id="rId28" Type="http://schemas.openxmlformats.org/officeDocument/2006/relationships/image" Target="../media/image131.png"/><Relationship Id="rId29" Type="http://schemas.openxmlformats.org/officeDocument/2006/relationships/image" Target="../media/image132.png"/><Relationship Id="rId30" Type="http://schemas.openxmlformats.org/officeDocument/2006/relationships/image" Target="../media/image133.png"/><Relationship Id="rId31" Type="http://schemas.openxmlformats.org/officeDocument/2006/relationships/image" Target="../media/image134.png"/><Relationship Id="rId32" Type="http://schemas.openxmlformats.org/officeDocument/2006/relationships/image" Target="../media/image135.jpg"/><Relationship Id="rId33" Type="http://schemas.openxmlformats.org/officeDocument/2006/relationships/image" Target="../media/image136.png"/><Relationship Id="rId34" Type="http://schemas.openxmlformats.org/officeDocument/2006/relationships/image" Target="../media/image137.png"/><Relationship Id="rId35" Type="http://schemas.openxmlformats.org/officeDocument/2006/relationships/image" Target="../media/image138.png"/><Relationship Id="rId36" Type="http://schemas.openxmlformats.org/officeDocument/2006/relationships/image" Target="../media/image139.jpg"/><Relationship Id="rId37" Type="http://schemas.openxmlformats.org/officeDocument/2006/relationships/image" Target="../media/image140.png"/><Relationship Id="rId38" Type="http://schemas.openxmlformats.org/officeDocument/2006/relationships/image" Target="../media/image141.png"/><Relationship Id="rId39" Type="http://schemas.openxmlformats.org/officeDocument/2006/relationships/image" Target="../media/image142.png"/><Relationship Id="rId40" Type="http://schemas.openxmlformats.org/officeDocument/2006/relationships/image" Target="../media/image143.jpg"/><Relationship Id="rId41" Type="http://schemas.openxmlformats.org/officeDocument/2006/relationships/image" Target="../media/image144.jpg"/><Relationship Id="rId42" Type="http://schemas.openxmlformats.org/officeDocument/2006/relationships/image" Target="../media/image145.png"/><Relationship Id="rId43" Type="http://schemas.openxmlformats.org/officeDocument/2006/relationships/image" Target="../media/image14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jpg"/><Relationship Id="rId3" Type="http://schemas.openxmlformats.org/officeDocument/2006/relationships/image" Target="../media/image14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jpg"/><Relationship Id="rId3" Type="http://schemas.openxmlformats.org/officeDocument/2006/relationships/image" Target="../media/image150.jpg"/><Relationship Id="rId4" Type="http://schemas.openxmlformats.org/officeDocument/2006/relationships/image" Target="../media/image151.jpg"/><Relationship Id="rId5" Type="http://schemas.openxmlformats.org/officeDocument/2006/relationships/image" Target="../media/image15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jpg"/><Relationship Id="rId3" Type="http://schemas.openxmlformats.org/officeDocument/2006/relationships/image" Target="../media/image154.png"/><Relationship Id="rId4" Type="http://schemas.openxmlformats.org/officeDocument/2006/relationships/image" Target="../media/image155.jpg"/><Relationship Id="rId5" Type="http://schemas.openxmlformats.org/officeDocument/2006/relationships/image" Target="../media/image156.jpg"/><Relationship Id="rId6" Type="http://schemas.openxmlformats.org/officeDocument/2006/relationships/image" Target="../media/image157.jpg"/><Relationship Id="rId7" Type="http://schemas.openxmlformats.org/officeDocument/2006/relationships/image" Target="../media/image15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png"/><Relationship Id="rId3" Type="http://schemas.openxmlformats.org/officeDocument/2006/relationships/image" Target="../media/image15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0.jpg"/><Relationship Id="rId3" Type="http://schemas.openxmlformats.org/officeDocument/2006/relationships/image" Target="../media/image161.jpg"/><Relationship Id="rId4" Type="http://schemas.openxmlformats.org/officeDocument/2006/relationships/image" Target="../media/image155.jpg"/><Relationship Id="rId5" Type="http://schemas.openxmlformats.org/officeDocument/2006/relationships/image" Target="../media/image162.jpg"/><Relationship Id="rId6" Type="http://schemas.openxmlformats.org/officeDocument/2006/relationships/image" Target="../media/image156.jpg"/><Relationship Id="rId7" Type="http://schemas.openxmlformats.org/officeDocument/2006/relationships/image" Target="../media/image16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171.png"/><Relationship Id="rId10" Type="http://schemas.openxmlformats.org/officeDocument/2006/relationships/image" Target="../media/image172.png"/><Relationship Id="rId11" Type="http://schemas.openxmlformats.org/officeDocument/2006/relationships/image" Target="../media/image173.png"/><Relationship Id="rId12" Type="http://schemas.openxmlformats.org/officeDocument/2006/relationships/image" Target="../media/image174.png"/><Relationship Id="rId13" Type="http://schemas.openxmlformats.org/officeDocument/2006/relationships/image" Target="../media/image175.png"/><Relationship Id="rId14" Type="http://schemas.openxmlformats.org/officeDocument/2006/relationships/image" Target="../media/image176.png"/><Relationship Id="rId15" Type="http://schemas.openxmlformats.org/officeDocument/2006/relationships/image" Target="../media/image177.png"/><Relationship Id="rId16" Type="http://schemas.openxmlformats.org/officeDocument/2006/relationships/image" Target="../media/image178.png"/><Relationship Id="rId17" Type="http://schemas.openxmlformats.org/officeDocument/2006/relationships/image" Target="../media/image179.png"/><Relationship Id="rId18" Type="http://schemas.openxmlformats.org/officeDocument/2006/relationships/image" Target="../media/image180.png"/><Relationship Id="rId19" Type="http://schemas.openxmlformats.org/officeDocument/2006/relationships/image" Target="../media/image181.png"/><Relationship Id="rId20" Type="http://schemas.openxmlformats.org/officeDocument/2006/relationships/image" Target="../media/image182.png"/><Relationship Id="rId21" Type="http://schemas.openxmlformats.org/officeDocument/2006/relationships/image" Target="../media/image183.png"/><Relationship Id="rId22" Type="http://schemas.openxmlformats.org/officeDocument/2006/relationships/image" Target="../media/image184.png"/><Relationship Id="rId23" Type="http://schemas.openxmlformats.org/officeDocument/2006/relationships/image" Target="../media/image18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6.jpg"/><Relationship Id="rId3" Type="http://schemas.openxmlformats.org/officeDocument/2006/relationships/image" Target="../media/image187.jpg"/><Relationship Id="rId4" Type="http://schemas.openxmlformats.org/officeDocument/2006/relationships/image" Target="../media/image188.jpg"/><Relationship Id="rId5" Type="http://schemas.openxmlformats.org/officeDocument/2006/relationships/image" Target="../media/image156.jpg"/><Relationship Id="rId6" Type="http://schemas.openxmlformats.org/officeDocument/2006/relationships/image" Target="../media/image18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1.png"/><Relationship Id="rId3" Type="http://schemas.openxmlformats.org/officeDocument/2006/relationships/image" Target="../media/image192.png"/><Relationship Id="rId4" Type="http://schemas.openxmlformats.org/officeDocument/2006/relationships/image" Target="../media/image193.png"/><Relationship Id="rId5" Type="http://schemas.openxmlformats.org/officeDocument/2006/relationships/image" Target="../media/image194.png"/><Relationship Id="rId6" Type="http://schemas.openxmlformats.org/officeDocument/2006/relationships/image" Target="../media/image195.png"/><Relationship Id="rId7" Type="http://schemas.openxmlformats.org/officeDocument/2006/relationships/image" Target="../media/image196.png"/><Relationship Id="rId8" Type="http://schemas.openxmlformats.org/officeDocument/2006/relationships/image" Target="../media/image197.png"/><Relationship Id="rId9" Type="http://schemas.openxmlformats.org/officeDocument/2006/relationships/image" Target="../media/image198.png"/><Relationship Id="rId10" Type="http://schemas.openxmlformats.org/officeDocument/2006/relationships/image" Target="../media/image199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Relationship Id="rId9" Type="http://schemas.openxmlformats.org/officeDocument/2006/relationships/image" Target="../media/image207.png"/><Relationship Id="rId10" Type="http://schemas.openxmlformats.org/officeDocument/2006/relationships/image" Target="../media/image208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jpg"/><Relationship Id="rId3" Type="http://schemas.openxmlformats.org/officeDocument/2006/relationships/image" Target="../media/image161.jpg"/><Relationship Id="rId4" Type="http://schemas.openxmlformats.org/officeDocument/2006/relationships/image" Target="../media/image155.jpg"/><Relationship Id="rId5" Type="http://schemas.openxmlformats.org/officeDocument/2006/relationships/image" Target="../media/image16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9.png"/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3.png"/><Relationship Id="rId3" Type="http://schemas.openxmlformats.org/officeDocument/2006/relationships/image" Target="../media/image214.png"/><Relationship Id="rId4" Type="http://schemas.openxmlformats.org/officeDocument/2006/relationships/image" Target="../media/image215.png"/><Relationship Id="rId5" Type="http://schemas.openxmlformats.org/officeDocument/2006/relationships/image" Target="../media/image216.png"/><Relationship Id="rId6" Type="http://schemas.openxmlformats.org/officeDocument/2006/relationships/image" Target="../media/image217.png"/><Relationship Id="rId7" Type="http://schemas.openxmlformats.org/officeDocument/2006/relationships/image" Target="../media/image218.png"/><Relationship Id="rId8" Type="http://schemas.openxmlformats.org/officeDocument/2006/relationships/image" Target="../media/image219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Relationship Id="rId3" Type="http://schemas.openxmlformats.org/officeDocument/2006/relationships/image" Target="../media/image221.png"/><Relationship Id="rId4" Type="http://schemas.openxmlformats.org/officeDocument/2006/relationships/image" Target="../media/image222.png"/><Relationship Id="rId5" Type="http://schemas.openxmlformats.org/officeDocument/2006/relationships/image" Target="../media/image223.png"/><Relationship Id="rId6" Type="http://schemas.openxmlformats.org/officeDocument/2006/relationships/image" Target="../media/image224.png"/><Relationship Id="rId7" Type="http://schemas.openxmlformats.org/officeDocument/2006/relationships/image" Target="../media/image225.png"/><Relationship Id="rId8" Type="http://schemas.openxmlformats.org/officeDocument/2006/relationships/image" Target="../media/image226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7.png"/><Relationship Id="rId3" Type="http://schemas.openxmlformats.org/officeDocument/2006/relationships/image" Target="../media/image228.png"/><Relationship Id="rId4" Type="http://schemas.openxmlformats.org/officeDocument/2006/relationships/image" Target="../media/image229.png"/><Relationship Id="rId5" Type="http://schemas.openxmlformats.org/officeDocument/2006/relationships/image" Target="../media/image230.png"/><Relationship Id="rId6" Type="http://schemas.openxmlformats.org/officeDocument/2006/relationships/image" Target="../media/image231.png"/><Relationship Id="rId7" Type="http://schemas.openxmlformats.org/officeDocument/2006/relationships/image" Target="../media/image232.png"/><Relationship Id="rId8" Type="http://schemas.openxmlformats.org/officeDocument/2006/relationships/image" Target="../media/image233.png"/><Relationship Id="rId9" Type="http://schemas.openxmlformats.org/officeDocument/2006/relationships/image" Target="../media/image234.png"/><Relationship Id="rId10" Type="http://schemas.openxmlformats.org/officeDocument/2006/relationships/image" Target="../media/image235.png"/><Relationship Id="rId11" Type="http://schemas.openxmlformats.org/officeDocument/2006/relationships/image" Target="../media/image236.png"/><Relationship Id="rId12" Type="http://schemas.openxmlformats.org/officeDocument/2006/relationships/image" Target="../media/image237.png"/><Relationship Id="rId13" Type="http://schemas.openxmlformats.org/officeDocument/2006/relationships/image" Target="../media/image238.png"/><Relationship Id="rId14" Type="http://schemas.openxmlformats.org/officeDocument/2006/relationships/image" Target="../media/image239.png"/><Relationship Id="rId15" Type="http://schemas.openxmlformats.org/officeDocument/2006/relationships/image" Target="../media/image240.png"/><Relationship Id="rId16" Type="http://schemas.openxmlformats.org/officeDocument/2006/relationships/image" Target="../media/image241.png"/><Relationship Id="rId17" Type="http://schemas.openxmlformats.org/officeDocument/2006/relationships/image" Target="../media/image242.png"/><Relationship Id="rId18" Type="http://schemas.openxmlformats.org/officeDocument/2006/relationships/image" Target="../media/image243.png"/><Relationship Id="rId19" Type="http://schemas.openxmlformats.org/officeDocument/2006/relationships/image" Target="../media/image244.png"/><Relationship Id="rId20" Type="http://schemas.openxmlformats.org/officeDocument/2006/relationships/image" Target="../media/image245.png"/><Relationship Id="rId21" Type="http://schemas.openxmlformats.org/officeDocument/2006/relationships/image" Target="../media/image246.png"/><Relationship Id="rId22" Type="http://schemas.openxmlformats.org/officeDocument/2006/relationships/image" Target="../media/image247.png"/><Relationship Id="rId23" Type="http://schemas.openxmlformats.org/officeDocument/2006/relationships/image" Target="../media/image248.png"/><Relationship Id="rId24" Type="http://schemas.openxmlformats.org/officeDocument/2006/relationships/image" Target="../media/image249.png"/><Relationship Id="rId25" Type="http://schemas.openxmlformats.org/officeDocument/2006/relationships/image" Target="../media/image250.png"/><Relationship Id="rId26" Type="http://schemas.openxmlformats.org/officeDocument/2006/relationships/image" Target="../media/image251.png"/><Relationship Id="rId27" Type="http://schemas.openxmlformats.org/officeDocument/2006/relationships/image" Target="../media/image252.png"/><Relationship Id="rId28" Type="http://schemas.openxmlformats.org/officeDocument/2006/relationships/image" Target="../media/image253.png"/><Relationship Id="rId29" Type="http://schemas.openxmlformats.org/officeDocument/2006/relationships/image" Target="../media/image254.png"/><Relationship Id="rId30" Type="http://schemas.openxmlformats.org/officeDocument/2006/relationships/image" Target="../media/image255.png"/><Relationship Id="rId31" Type="http://schemas.openxmlformats.org/officeDocument/2006/relationships/image" Target="../media/image256.png"/><Relationship Id="rId32" Type="http://schemas.openxmlformats.org/officeDocument/2006/relationships/image" Target="../media/image257.png"/><Relationship Id="rId33" Type="http://schemas.openxmlformats.org/officeDocument/2006/relationships/image" Target="../media/image258.png"/><Relationship Id="rId34" Type="http://schemas.openxmlformats.org/officeDocument/2006/relationships/image" Target="../media/image259.png"/><Relationship Id="rId35" Type="http://schemas.openxmlformats.org/officeDocument/2006/relationships/image" Target="../media/image260.png"/><Relationship Id="rId36" Type="http://schemas.openxmlformats.org/officeDocument/2006/relationships/image" Target="../media/image261.png"/><Relationship Id="rId37" Type="http://schemas.openxmlformats.org/officeDocument/2006/relationships/image" Target="../media/image262.png"/><Relationship Id="rId38" Type="http://schemas.openxmlformats.org/officeDocument/2006/relationships/image" Target="../media/image263.png"/><Relationship Id="rId39" Type="http://schemas.openxmlformats.org/officeDocument/2006/relationships/image" Target="../media/image264.png"/><Relationship Id="rId40" Type="http://schemas.openxmlformats.org/officeDocument/2006/relationships/image" Target="../media/image265.png"/><Relationship Id="rId41" Type="http://schemas.openxmlformats.org/officeDocument/2006/relationships/image" Target="../media/image266.png"/><Relationship Id="rId42" Type="http://schemas.openxmlformats.org/officeDocument/2006/relationships/image" Target="../media/image267.png"/><Relationship Id="rId43" Type="http://schemas.openxmlformats.org/officeDocument/2006/relationships/image" Target="../media/image268.png"/><Relationship Id="rId44" Type="http://schemas.openxmlformats.org/officeDocument/2006/relationships/image" Target="../media/image269.png"/><Relationship Id="rId45" Type="http://schemas.openxmlformats.org/officeDocument/2006/relationships/image" Target="../media/image270.png"/><Relationship Id="rId46" Type="http://schemas.openxmlformats.org/officeDocument/2006/relationships/image" Target="../media/image271.png"/><Relationship Id="rId47" Type="http://schemas.openxmlformats.org/officeDocument/2006/relationships/image" Target="../media/image27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3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4.jpg"/><Relationship Id="rId3" Type="http://schemas.openxmlformats.org/officeDocument/2006/relationships/image" Target="../media/image158.jpg"/><Relationship Id="rId4" Type="http://schemas.openxmlformats.org/officeDocument/2006/relationships/image" Target="../media/image275.jpg"/><Relationship Id="rId5" Type="http://schemas.openxmlformats.org/officeDocument/2006/relationships/image" Target="../media/image276.jpg"/><Relationship Id="rId6" Type="http://schemas.openxmlformats.org/officeDocument/2006/relationships/image" Target="../media/image27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8.png"/><Relationship Id="rId3" Type="http://schemas.openxmlformats.org/officeDocument/2006/relationships/image" Target="../media/image279.png"/><Relationship Id="rId4" Type="http://schemas.openxmlformats.org/officeDocument/2006/relationships/image" Target="../media/image280.png"/><Relationship Id="rId5" Type="http://schemas.openxmlformats.org/officeDocument/2006/relationships/image" Target="../media/image281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2.png"/><Relationship Id="rId3" Type="http://schemas.openxmlformats.org/officeDocument/2006/relationships/image" Target="../media/image283.png"/><Relationship Id="rId4" Type="http://schemas.openxmlformats.org/officeDocument/2006/relationships/image" Target="../media/image28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5.png"/><Relationship Id="rId3" Type="http://schemas.openxmlformats.org/officeDocument/2006/relationships/image" Target="../media/image286.png"/><Relationship Id="rId4" Type="http://schemas.openxmlformats.org/officeDocument/2006/relationships/image" Target="../media/image287.png"/><Relationship Id="rId5" Type="http://schemas.openxmlformats.org/officeDocument/2006/relationships/image" Target="../media/image288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9.jpg"/><Relationship Id="rId3" Type="http://schemas.openxmlformats.org/officeDocument/2006/relationships/image" Target="../media/image290.png"/><Relationship Id="rId4" Type="http://schemas.openxmlformats.org/officeDocument/2006/relationships/image" Target="../media/image291.jpg"/><Relationship Id="rId5" Type="http://schemas.openxmlformats.org/officeDocument/2006/relationships/image" Target="../media/image292.png"/><Relationship Id="rId6" Type="http://schemas.openxmlformats.org/officeDocument/2006/relationships/hyperlink" Target="mailto:amaluf@c40.org" TargetMode="External"/><Relationship Id="rId7" Type="http://schemas.openxmlformats.org/officeDocument/2006/relationships/hyperlink" Target="mailto:molivera@c40.org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24" Type="http://schemas.openxmlformats.org/officeDocument/2006/relationships/image" Target="../media/image55.png"/><Relationship Id="rId25" Type="http://schemas.openxmlformats.org/officeDocument/2006/relationships/image" Target="../media/image56.png"/><Relationship Id="rId26" Type="http://schemas.openxmlformats.org/officeDocument/2006/relationships/image" Target="../media/image57.png"/><Relationship Id="rId27" Type="http://schemas.openxmlformats.org/officeDocument/2006/relationships/image" Target="../media/image58.png"/><Relationship Id="rId28" Type="http://schemas.openxmlformats.org/officeDocument/2006/relationships/image" Target="../media/image59.png"/><Relationship Id="rId29" Type="http://schemas.openxmlformats.org/officeDocument/2006/relationships/image" Target="../media/image60.png"/><Relationship Id="rId30" Type="http://schemas.openxmlformats.org/officeDocument/2006/relationships/image" Target="../media/image61.png"/><Relationship Id="rId31" Type="http://schemas.openxmlformats.org/officeDocument/2006/relationships/image" Target="../media/image62.png"/><Relationship Id="rId32" Type="http://schemas.openxmlformats.org/officeDocument/2006/relationships/image" Target="../media/image63.png"/><Relationship Id="rId33" Type="http://schemas.openxmlformats.org/officeDocument/2006/relationships/image" Target="../media/image64.png"/><Relationship Id="rId34" Type="http://schemas.openxmlformats.org/officeDocument/2006/relationships/image" Target="../media/image65.png"/><Relationship Id="rId35" Type="http://schemas.openxmlformats.org/officeDocument/2006/relationships/image" Target="../media/image66.png"/><Relationship Id="rId36" Type="http://schemas.openxmlformats.org/officeDocument/2006/relationships/image" Target="../media/image67.png"/><Relationship Id="rId37" Type="http://schemas.openxmlformats.org/officeDocument/2006/relationships/image" Target="../media/image68.png"/><Relationship Id="rId38" Type="http://schemas.openxmlformats.org/officeDocument/2006/relationships/image" Target="../media/image69.png"/><Relationship Id="rId39" Type="http://schemas.openxmlformats.org/officeDocument/2006/relationships/image" Target="../media/image70.png"/><Relationship Id="rId40" Type="http://schemas.openxmlformats.org/officeDocument/2006/relationships/image" Target="../media/image71.png"/><Relationship Id="rId41" Type="http://schemas.openxmlformats.org/officeDocument/2006/relationships/image" Target="../media/image72.png"/><Relationship Id="rId42" Type="http://schemas.openxmlformats.org/officeDocument/2006/relationships/image" Target="../media/image73.png"/><Relationship Id="rId43" Type="http://schemas.openxmlformats.org/officeDocument/2006/relationships/image" Target="../media/image74.png"/><Relationship Id="rId44" Type="http://schemas.openxmlformats.org/officeDocument/2006/relationships/image" Target="../media/image75.png"/><Relationship Id="rId45" Type="http://schemas.openxmlformats.org/officeDocument/2006/relationships/image" Target="../media/image76.png"/><Relationship Id="rId46" Type="http://schemas.openxmlformats.org/officeDocument/2006/relationships/image" Target="../media/image77.png"/><Relationship Id="rId47" Type="http://schemas.openxmlformats.org/officeDocument/2006/relationships/image" Target="../media/image7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Relationship Id="rId11" Type="http://schemas.openxmlformats.org/officeDocument/2006/relationships/image" Target="../media/image9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92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image" Target="../media/image9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Relationship Id="rId3" Type="http://schemas.openxmlformats.org/officeDocument/2006/relationships/image" Target="../media/image94.jpg"/><Relationship Id="rId4" Type="http://schemas.openxmlformats.org/officeDocument/2006/relationships/image" Target="../media/image81.jpg"/><Relationship Id="rId5" Type="http://schemas.openxmlformats.org/officeDocument/2006/relationships/image" Target="../media/image95.jpg"/><Relationship Id="rId6" Type="http://schemas.openxmlformats.org/officeDocument/2006/relationships/image" Target="../media/image9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700"/>
            <a:ext cx="9144000" cy="6113780"/>
          </a:xfrm>
          <a:custGeom>
            <a:avLst/>
            <a:gdLst/>
            <a:ahLst/>
            <a:cxnLst/>
            <a:rect l="l" t="t" r="r" b="b"/>
            <a:pathLst>
              <a:path w="9144000" h="6113780">
                <a:moveTo>
                  <a:pt x="9144000" y="0"/>
                </a:moveTo>
                <a:lnTo>
                  <a:pt x="5000752" y="0"/>
                </a:lnTo>
                <a:lnTo>
                  <a:pt x="0" y="5956516"/>
                </a:lnTo>
                <a:lnTo>
                  <a:pt x="0" y="6113462"/>
                </a:lnTo>
                <a:lnTo>
                  <a:pt x="4774565" y="6113462"/>
                </a:lnTo>
                <a:lnTo>
                  <a:pt x="9144000" y="907827"/>
                </a:lnTo>
                <a:lnTo>
                  <a:pt x="9144000" y="0"/>
                </a:lnTo>
                <a:close/>
              </a:path>
            </a:pathLst>
          </a:custGeom>
          <a:solidFill>
            <a:srgbClr val="AEDEF0">
              <a:alpha val="2117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354059" y="6238138"/>
            <a:ext cx="254635" cy="52451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42240">
              <a:lnSpc>
                <a:spcPct val="100000"/>
              </a:lnSpc>
              <a:spcBef>
                <a:spcPts val="38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400" spc="-50">
                <a:solidFill>
                  <a:srgbClr val="635D5B"/>
                </a:solidFill>
                <a:latin typeface="Franklin Gothic Book"/>
                <a:cs typeface="Franklin Gothic Book"/>
              </a:rPr>
              <a:t>1</a:t>
            </a:r>
            <a:endParaRPr sz="1400">
              <a:latin typeface="Franklin Gothic Book"/>
              <a:cs typeface="Franklin Gothic Book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1395100"/>
            <a:ext cx="9144000" cy="5462905"/>
            <a:chOff x="0" y="1395100"/>
            <a:chExt cx="9144000" cy="546290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48755"/>
              <a:ext cx="9144000" cy="80924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24062"/>
              <a:ext cx="9144000" cy="533393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55015" y="1395107"/>
              <a:ext cx="2825750" cy="201295"/>
            </a:xfrm>
            <a:custGeom>
              <a:avLst/>
              <a:gdLst/>
              <a:ahLst/>
              <a:cxnLst/>
              <a:rect l="l" t="t" r="r" b="b"/>
              <a:pathLst>
                <a:path w="2825750" h="201294">
                  <a:moveTo>
                    <a:pt x="139357" y="169443"/>
                  </a:moveTo>
                  <a:lnTo>
                    <a:pt x="34836" y="169443"/>
                  </a:lnTo>
                  <a:lnTo>
                    <a:pt x="34836" y="76"/>
                  </a:lnTo>
                  <a:lnTo>
                    <a:pt x="0" y="76"/>
                  </a:lnTo>
                  <a:lnTo>
                    <a:pt x="0" y="169443"/>
                  </a:lnTo>
                  <a:lnTo>
                    <a:pt x="0" y="201282"/>
                  </a:lnTo>
                  <a:lnTo>
                    <a:pt x="139357" y="201282"/>
                  </a:lnTo>
                  <a:lnTo>
                    <a:pt x="139357" y="169443"/>
                  </a:lnTo>
                  <a:close/>
                </a:path>
                <a:path w="2825750" h="201294">
                  <a:moveTo>
                    <a:pt x="213779" y="0"/>
                  </a:moveTo>
                  <a:lnTo>
                    <a:pt x="178943" y="0"/>
                  </a:lnTo>
                  <a:lnTo>
                    <a:pt x="178943" y="200710"/>
                  </a:lnTo>
                  <a:lnTo>
                    <a:pt x="213779" y="200710"/>
                  </a:lnTo>
                  <a:lnTo>
                    <a:pt x="213779" y="0"/>
                  </a:lnTo>
                  <a:close/>
                </a:path>
                <a:path w="2825750" h="201294">
                  <a:moveTo>
                    <a:pt x="1048372" y="170713"/>
                  </a:moveTo>
                  <a:lnTo>
                    <a:pt x="934339" y="170713"/>
                  </a:lnTo>
                  <a:lnTo>
                    <a:pt x="934339" y="115963"/>
                  </a:lnTo>
                  <a:lnTo>
                    <a:pt x="1034122" y="115963"/>
                  </a:lnTo>
                  <a:lnTo>
                    <a:pt x="1034122" y="84124"/>
                  </a:lnTo>
                  <a:lnTo>
                    <a:pt x="934339" y="84124"/>
                  </a:lnTo>
                  <a:lnTo>
                    <a:pt x="934339" y="31915"/>
                  </a:lnTo>
                  <a:lnTo>
                    <a:pt x="1046784" y="31915"/>
                  </a:lnTo>
                  <a:lnTo>
                    <a:pt x="1046784" y="76"/>
                  </a:lnTo>
                  <a:lnTo>
                    <a:pt x="899502" y="76"/>
                  </a:lnTo>
                  <a:lnTo>
                    <a:pt x="899502" y="31915"/>
                  </a:lnTo>
                  <a:lnTo>
                    <a:pt x="899502" y="84124"/>
                  </a:lnTo>
                  <a:lnTo>
                    <a:pt x="899502" y="115963"/>
                  </a:lnTo>
                  <a:lnTo>
                    <a:pt x="899502" y="170713"/>
                  </a:lnTo>
                  <a:lnTo>
                    <a:pt x="899502" y="201282"/>
                  </a:lnTo>
                  <a:lnTo>
                    <a:pt x="1048372" y="201282"/>
                  </a:lnTo>
                  <a:lnTo>
                    <a:pt x="1048372" y="170713"/>
                  </a:lnTo>
                  <a:close/>
                </a:path>
                <a:path w="2825750" h="201294">
                  <a:moveTo>
                    <a:pt x="1315986" y="169443"/>
                  </a:moveTo>
                  <a:lnTo>
                    <a:pt x="1209903" y="169443"/>
                  </a:lnTo>
                  <a:lnTo>
                    <a:pt x="1209903" y="76"/>
                  </a:lnTo>
                  <a:lnTo>
                    <a:pt x="1175067" y="76"/>
                  </a:lnTo>
                  <a:lnTo>
                    <a:pt x="1175067" y="169443"/>
                  </a:lnTo>
                  <a:lnTo>
                    <a:pt x="1175067" y="201282"/>
                  </a:lnTo>
                  <a:lnTo>
                    <a:pt x="1315986" y="201282"/>
                  </a:lnTo>
                  <a:lnTo>
                    <a:pt x="1315986" y="169443"/>
                  </a:lnTo>
                  <a:close/>
                </a:path>
                <a:path w="2825750" h="201294">
                  <a:moveTo>
                    <a:pt x="1501292" y="170713"/>
                  </a:moveTo>
                  <a:lnTo>
                    <a:pt x="1387259" y="170713"/>
                  </a:lnTo>
                  <a:lnTo>
                    <a:pt x="1387259" y="115963"/>
                  </a:lnTo>
                  <a:lnTo>
                    <a:pt x="1487043" y="115963"/>
                  </a:lnTo>
                  <a:lnTo>
                    <a:pt x="1487043" y="84124"/>
                  </a:lnTo>
                  <a:lnTo>
                    <a:pt x="1387259" y="84124"/>
                  </a:lnTo>
                  <a:lnTo>
                    <a:pt x="1387259" y="31915"/>
                  </a:lnTo>
                  <a:lnTo>
                    <a:pt x="1499704" y="31915"/>
                  </a:lnTo>
                  <a:lnTo>
                    <a:pt x="1499704" y="76"/>
                  </a:lnTo>
                  <a:lnTo>
                    <a:pt x="1352435" y="76"/>
                  </a:lnTo>
                  <a:lnTo>
                    <a:pt x="1352435" y="31915"/>
                  </a:lnTo>
                  <a:lnTo>
                    <a:pt x="1352435" y="84124"/>
                  </a:lnTo>
                  <a:lnTo>
                    <a:pt x="1352435" y="115963"/>
                  </a:lnTo>
                  <a:lnTo>
                    <a:pt x="1352435" y="170713"/>
                  </a:lnTo>
                  <a:lnTo>
                    <a:pt x="1352435" y="201282"/>
                  </a:lnTo>
                  <a:lnTo>
                    <a:pt x="1501292" y="201282"/>
                  </a:lnTo>
                  <a:lnTo>
                    <a:pt x="1501292" y="170713"/>
                  </a:lnTo>
                  <a:close/>
                </a:path>
                <a:path w="2825750" h="201294">
                  <a:moveTo>
                    <a:pt x="2141156" y="170713"/>
                  </a:moveTo>
                  <a:lnTo>
                    <a:pt x="2027161" y="170713"/>
                  </a:lnTo>
                  <a:lnTo>
                    <a:pt x="2027161" y="115963"/>
                  </a:lnTo>
                  <a:lnTo>
                    <a:pt x="2126805" y="115963"/>
                  </a:lnTo>
                  <a:lnTo>
                    <a:pt x="2126805" y="84124"/>
                  </a:lnTo>
                  <a:lnTo>
                    <a:pt x="2027161" y="84124"/>
                  </a:lnTo>
                  <a:lnTo>
                    <a:pt x="2027161" y="31915"/>
                  </a:lnTo>
                  <a:lnTo>
                    <a:pt x="2139467" y="31915"/>
                  </a:lnTo>
                  <a:lnTo>
                    <a:pt x="2139467" y="76"/>
                  </a:lnTo>
                  <a:lnTo>
                    <a:pt x="1992325" y="76"/>
                  </a:lnTo>
                  <a:lnTo>
                    <a:pt x="1992325" y="31915"/>
                  </a:lnTo>
                  <a:lnTo>
                    <a:pt x="1992325" y="84124"/>
                  </a:lnTo>
                  <a:lnTo>
                    <a:pt x="1992325" y="115963"/>
                  </a:lnTo>
                  <a:lnTo>
                    <a:pt x="1992325" y="170713"/>
                  </a:lnTo>
                  <a:lnTo>
                    <a:pt x="1992325" y="201282"/>
                  </a:lnTo>
                  <a:lnTo>
                    <a:pt x="2141156" y="201282"/>
                  </a:lnTo>
                  <a:lnTo>
                    <a:pt x="2141156" y="170713"/>
                  </a:lnTo>
                  <a:close/>
                </a:path>
                <a:path w="2825750" h="201294">
                  <a:moveTo>
                    <a:pt x="2736532" y="76"/>
                  </a:moveTo>
                  <a:lnTo>
                    <a:pt x="2701696" y="76"/>
                  </a:lnTo>
                  <a:lnTo>
                    <a:pt x="2701696" y="84124"/>
                  </a:lnTo>
                  <a:lnTo>
                    <a:pt x="2606687" y="84124"/>
                  </a:lnTo>
                  <a:lnTo>
                    <a:pt x="2606687" y="76"/>
                  </a:lnTo>
                  <a:lnTo>
                    <a:pt x="2571851" y="76"/>
                  </a:lnTo>
                  <a:lnTo>
                    <a:pt x="2571851" y="84124"/>
                  </a:lnTo>
                  <a:lnTo>
                    <a:pt x="2571851" y="115963"/>
                  </a:lnTo>
                  <a:lnTo>
                    <a:pt x="2571851" y="201282"/>
                  </a:lnTo>
                  <a:lnTo>
                    <a:pt x="2606687" y="201282"/>
                  </a:lnTo>
                  <a:lnTo>
                    <a:pt x="2606687" y="115963"/>
                  </a:lnTo>
                  <a:lnTo>
                    <a:pt x="2701696" y="115963"/>
                  </a:lnTo>
                  <a:lnTo>
                    <a:pt x="2701696" y="201282"/>
                  </a:lnTo>
                  <a:lnTo>
                    <a:pt x="2736532" y="201282"/>
                  </a:lnTo>
                  <a:lnTo>
                    <a:pt x="2736532" y="115963"/>
                  </a:lnTo>
                  <a:lnTo>
                    <a:pt x="2736532" y="84124"/>
                  </a:lnTo>
                  <a:lnTo>
                    <a:pt x="2736532" y="76"/>
                  </a:lnTo>
                  <a:close/>
                </a:path>
                <a:path w="2825750" h="201294">
                  <a:moveTo>
                    <a:pt x="2825204" y="0"/>
                  </a:moveTo>
                  <a:lnTo>
                    <a:pt x="2790367" y="0"/>
                  </a:lnTo>
                  <a:lnTo>
                    <a:pt x="2790367" y="200710"/>
                  </a:lnTo>
                  <a:lnTo>
                    <a:pt x="2825204" y="200710"/>
                  </a:lnTo>
                  <a:lnTo>
                    <a:pt x="2825204" y="0"/>
                  </a:lnTo>
                  <a:close/>
                </a:path>
              </a:pathLst>
            </a:custGeom>
            <a:solidFill>
              <a:srgbClr val="27408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304800" y="546080"/>
            <a:ext cx="4467860" cy="1054735"/>
            <a:chOff x="304800" y="546080"/>
            <a:chExt cx="4467860" cy="105473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889" y="1391914"/>
              <a:ext cx="183693" cy="20867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057" y="1395100"/>
              <a:ext cx="196386" cy="20070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2278" y="1393506"/>
              <a:ext cx="364228" cy="20287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1648" y="1393506"/>
              <a:ext cx="207448" cy="2022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3953" y="1395100"/>
              <a:ext cx="180530" cy="20070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37352" y="1395100"/>
              <a:ext cx="169320" cy="20070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30529" y="1391914"/>
              <a:ext cx="155174" cy="20707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34056" y="1395100"/>
              <a:ext cx="155174" cy="20070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01759" y="1391914"/>
              <a:ext cx="186843" cy="20867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30971" y="1391914"/>
              <a:ext cx="209011" cy="20867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34416" y="1395100"/>
              <a:ext cx="169531" cy="20070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79462" y="1395100"/>
              <a:ext cx="171009" cy="20389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97973" y="1395100"/>
              <a:ext cx="155174" cy="200705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04800" y="546087"/>
              <a:ext cx="1751964" cy="591185"/>
            </a:xfrm>
            <a:custGeom>
              <a:avLst/>
              <a:gdLst/>
              <a:ahLst/>
              <a:cxnLst/>
              <a:rect l="l" t="t" r="r" b="b"/>
              <a:pathLst>
                <a:path w="1751964" h="591185">
                  <a:moveTo>
                    <a:pt x="521004" y="490613"/>
                  </a:moveTo>
                  <a:lnTo>
                    <a:pt x="456082" y="423710"/>
                  </a:lnTo>
                  <a:lnTo>
                    <a:pt x="419684" y="454901"/>
                  </a:lnTo>
                  <a:lnTo>
                    <a:pt x="382244" y="478472"/>
                  </a:lnTo>
                  <a:lnTo>
                    <a:pt x="340944" y="493369"/>
                  </a:lnTo>
                  <a:lnTo>
                    <a:pt x="292963" y="498576"/>
                  </a:lnTo>
                  <a:lnTo>
                    <a:pt x="248119" y="493217"/>
                  </a:lnTo>
                  <a:lnTo>
                    <a:pt x="207822" y="477939"/>
                  </a:lnTo>
                  <a:lnTo>
                    <a:pt x="172923" y="453936"/>
                  </a:lnTo>
                  <a:lnTo>
                    <a:pt x="144284" y="422414"/>
                  </a:lnTo>
                  <a:lnTo>
                    <a:pt x="122758" y="384568"/>
                  </a:lnTo>
                  <a:lnTo>
                    <a:pt x="109220" y="341604"/>
                  </a:lnTo>
                  <a:lnTo>
                    <a:pt x="104508" y="294703"/>
                  </a:lnTo>
                  <a:lnTo>
                    <a:pt x="109220" y="246773"/>
                  </a:lnTo>
                  <a:lnTo>
                    <a:pt x="122758" y="204228"/>
                  </a:lnTo>
                  <a:lnTo>
                    <a:pt x="144284" y="166662"/>
                  </a:lnTo>
                  <a:lnTo>
                    <a:pt x="172923" y="135305"/>
                  </a:lnTo>
                  <a:lnTo>
                    <a:pt x="207822" y="111404"/>
                  </a:lnTo>
                  <a:lnTo>
                    <a:pt x="248119" y="96151"/>
                  </a:lnTo>
                  <a:lnTo>
                    <a:pt x="292963" y="90805"/>
                  </a:lnTo>
                  <a:lnTo>
                    <a:pt x="338861" y="95961"/>
                  </a:lnTo>
                  <a:lnTo>
                    <a:pt x="379869" y="110515"/>
                  </a:lnTo>
                  <a:lnTo>
                    <a:pt x="417017" y="133146"/>
                  </a:lnTo>
                  <a:lnTo>
                    <a:pt x="451332" y="162483"/>
                  </a:lnTo>
                  <a:lnTo>
                    <a:pt x="516255" y="87617"/>
                  </a:lnTo>
                  <a:lnTo>
                    <a:pt x="482549" y="58318"/>
                  </a:lnTo>
                  <a:lnTo>
                    <a:pt x="444957" y="34061"/>
                  </a:lnTo>
                  <a:lnTo>
                    <a:pt x="401904" y="15697"/>
                  </a:lnTo>
                  <a:lnTo>
                    <a:pt x="351764" y="4064"/>
                  </a:lnTo>
                  <a:lnTo>
                    <a:pt x="292963" y="0"/>
                  </a:lnTo>
                  <a:lnTo>
                    <a:pt x="242824" y="3860"/>
                  </a:lnTo>
                  <a:lnTo>
                    <a:pt x="196215" y="15049"/>
                  </a:lnTo>
                  <a:lnTo>
                    <a:pt x="153555" y="32943"/>
                  </a:lnTo>
                  <a:lnTo>
                    <a:pt x="115265" y="56934"/>
                  </a:lnTo>
                  <a:lnTo>
                    <a:pt x="81749" y="86423"/>
                  </a:lnTo>
                  <a:lnTo>
                    <a:pt x="53403" y="120777"/>
                  </a:lnTo>
                  <a:lnTo>
                    <a:pt x="30645" y="159385"/>
                  </a:lnTo>
                  <a:lnTo>
                    <a:pt x="13893" y="201650"/>
                  </a:lnTo>
                  <a:lnTo>
                    <a:pt x="3530" y="246964"/>
                  </a:lnTo>
                  <a:lnTo>
                    <a:pt x="0" y="296291"/>
                  </a:lnTo>
                  <a:lnTo>
                    <a:pt x="3619" y="344792"/>
                  </a:lnTo>
                  <a:lnTo>
                    <a:pt x="14173" y="390550"/>
                  </a:lnTo>
                  <a:lnTo>
                    <a:pt x="31165" y="432993"/>
                  </a:lnTo>
                  <a:lnTo>
                    <a:pt x="54114" y="471576"/>
                  </a:lnTo>
                  <a:lnTo>
                    <a:pt x="82537" y="505752"/>
                  </a:lnTo>
                  <a:lnTo>
                    <a:pt x="115951" y="534949"/>
                  </a:lnTo>
                  <a:lnTo>
                    <a:pt x="153873" y="558622"/>
                  </a:lnTo>
                  <a:lnTo>
                    <a:pt x="195808" y="576224"/>
                  </a:lnTo>
                  <a:lnTo>
                    <a:pt x="241274" y="587197"/>
                  </a:lnTo>
                  <a:lnTo>
                    <a:pt x="289801" y="590969"/>
                  </a:lnTo>
                  <a:lnTo>
                    <a:pt x="348818" y="586498"/>
                  </a:lnTo>
                  <a:lnTo>
                    <a:pt x="399694" y="573532"/>
                  </a:lnTo>
                  <a:lnTo>
                    <a:pt x="444182" y="552780"/>
                  </a:lnTo>
                  <a:lnTo>
                    <a:pt x="484035" y="524903"/>
                  </a:lnTo>
                  <a:lnTo>
                    <a:pt x="521004" y="490613"/>
                  </a:lnTo>
                  <a:close/>
                </a:path>
                <a:path w="1751964" h="591185">
                  <a:moveTo>
                    <a:pt x="1065784" y="369557"/>
                  </a:moveTo>
                  <a:lnTo>
                    <a:pt x="983449" y="369557"/>
                  </a:lnTo>
                  <a:lnTo>
                    <a:pt x="983449" y="143357"/>
                  </a:lnTo>
                  <a:lnTo>
                    <a:pt x="983449" y="4775"/>
                  </a:lnTo>
                  <a:lnTo>
                    <a:pt x="897915" y="4775"/>
                  </a:lnTo>
                  <a:lnTo>
                    <a:pt x="888415" y="16052"/>
                  </a:lnTo>
                  <a:lnTo>
                    <a:pt x="888415" y="143357"/>
                  </a:lnTo>
                  <a:lnTo>
                    <a:pt x="888415" y="369557"/>
                  </a:lnTo>
                  <a:lnTo>
                    <a:pt x="699973" y="369557"/>
                  </a:lnTo>
                  <a:lnTo>
                    <a:pt x="888415" y="143357"/>
                  </a:lnTo>
                  <a:lnTo>
                    <a:pt x="888415" y="16052"/>
                  </a:lnTo>
                  <a:lnTo>
                    <a:pt x="581190" y="380707"/>
                  </a:lnTo>
                  <a:lnTo>
                    <a:pt x="600189" y="452386"/>
                  </a:lnTo>
                  <a:lnTo>
                    <a:pt x="888415" y="452386"/>
                  </a:lnTo>
                  <a:lnTo>
                    <a:pt x="888415" y="581418"/>
                  </a:lnTo>
                  <a:lnTo>
                    <a:pt x="983449" y="581418"/>
                  </a:lnTo>
                  <a:lnTo>
                    <a:pt x="983449" y="452386"/>
                  </a:lnTo>
                  <a:lnTo>
                    <a:pt x="1065784" y="452386"/>
                  </a:lnTo>
                  <a:lnTo>
                    <a:pt x="1065784" y="369557"/>
                  </a:lnTo>
                  <a:close/>
                </a:path>
                <a:path w="1751964" h="591185">
                  <a:moveTo>
                    <a:pt x="1751507" y="293090"/>
                  </a:moveTo>
                  <a:lnTo>
                    <a:pt x="1748104" y="248285"/>
                  </a:lnTo>
                  <a:lnTo>
                    <a:pt x="1747989" y="246773"/>
                  </a:lnTo>
                  <a:lnTo>
                    <a:pt x="1747913" y="245783"/>
                  </a:lnTo>
                  <a:lnTo>
                    <a:pt x="1737423" y="200825"/>
                  </a:lnTo>
                  <a:lnTo>
                    <a:pt x="1720418" y="158838"/>
                  </a:lnTo>
                  <a:lnTo>
                    <a:pt x="1697329" y="120421"/>
                  </a:lnTo>
                  <a:lnTo>
                    <a:pt x="1672424" y="90805"/>
                  </a:lnTo>
                  <a:lnTo>
                    <a:pt x="1646986" y="67602"/>
                  </a:lnTo>
                  <a:lnTo>
                    <a:pt x="1646986" y="294703"/>
                  </a:lnTo>
                  <a:lnTo>
                    <a:pt x="1646986" y="296291"/>
                  </a:lnTo>
                  <a:lnTo>
                    <a:pt x="1642414" y="341096"/>
                  </a:lnTo>
                  <a:lnTo>
                    <a:pt x="1642313" y="342087"/>
                  </a:lnTo>
                  <a:lnTo>
                    <a:pt x="1642262" y="342607"/>
                  </a:lnTo>
                  <a:lnTo>
                    <a:pt x="1628622" y="385152"/>
                  </a:lnTo>
                  <a:lnTo>
                    <a:pt x="1606842" y="422719"/>
                  </a:lnTo>
                  <a:lnTo>
                    <a:pt x="1577695" y="454063"/>
                  </a:lnTo>
                  <a:lnTo>
                    <a:pt x="1541945" y="477977"/>
                  </a:lnTo>
                  <a:lnTo>
                    <a:pt x="1500390" y="493217"/>
                  </a:lnTo>
                  <a:lnTo>
                    <a:pt x="1453781" y="498576"/>
                  </a:lnTo>
                  <a:lnTo>
                    <a:pt x="1408417" y="493217"/>
                  </a:lnTo>
                  <a:lnTo>
                    <a:pt x="1407909" y="493217"/>
                  </a:lnTo>
                  <a:lnTo>
                    <a:pt x="1366304" y="477659"/>
                  </a:lnTo>
                  <a:lnTo>
                    <a:pt x="1330528" y="453440"/>
                  </a:lnTo>
                  <a:lnTo>
                    <a:pt x="1301203" y="421754"/>
                  </a:lnTo>
                  <a:lnTo>
                    <a:pt x="1279194" y="383882"/>
                  </a:lnTo>
                  <a:lnTo>
                    <a:pt x="1265364" y="341096"/>
                  </a:lnTo>
                  <a:lnTo>
                    <a:pt x="1260563" y="294703"/>
                  </a:lnTo>
                  <a:lnTo>
                    <a:pt x="1260563" y="293090"/>
                  </a:lnTo>
                  <a:lnTo>
                    <a:pt x="1265123" y="248285"/>
                  </a:lnTo>
                  <a:lnTo>
                    <a:pt x="1265224" y="247345"/>
                  </a:lnTo>
                  <a:lnTo>
                    <a:pt x="1265275" y="246773"/>
                  </a:lnTo>
                  <a:lnTo>
                    <a:pt x="1278890" y="204228"/>
                  </a:lnTo>
                  <a:lnTo>
                    <a:pt x="1300581" y="166662"/>
                  </a:lnTo>
                  <a:lnTo>
                    <a:pt x="1329563" y="135305"/>
                  </a:lnTo>
                  <a:lnTo>
                    <a:pt x="1365034" y="111404"/>
                  </a:lnTo>
                  <a:lnTo>
                    <a:pt x="1405940" y="96240"/>
                  </a:lnTo>
                  <a:lnTo>
                    <a:pt x="1405420" y="96240"/>
                  </a:lnTo>
                  <a:lnTo>
                    <a:pt x="1452194" y="90805"/>
                  </a:lnTo>
                  <a:lnTo>
                    <a:pt x="1498892" y="96240"/>
                  </a:lnTo>
                  <a:lnTo>
                    <a:pt x="1540675" y="111721"/>
                  </a:lnTo>
                  <a:lnTo>
                    <a:pt x="1576730" y="135940"/>
                  </a:lnTo>
                  <a:lnTo>
                    <a:pt x="1606219" y="167627"/>
                  </a:lnTo>
                  <a:lnTo>
                    <a:pt x="1628305" y="205511"/>
                  </a:lnTo>
                  <a:lnTo>
                    <a:pt x="1642173" y="248285"/>
                  </a:lnTo>
                  <a:lnTo>
                    <a:pt x="1646986" y="294703"/>
                  </a:lnTo>
                  <a:lnTo>
                    <a:pt x="1646986" y="67602"/>
                  </a:lnTo>
                  <a:lnTo>
                    <a:pt x="1634515" y="56832"/>
                  </a:lnTo>
                  <a:lnTo>
                    <a:pt x="1595615" y="32905"/>
                  </a:lnTo>
                  <a:lnTo>
                    <a:pt x="1552244" y="15036"/>
                  </a:lnTo>
                  <a:lnTo>
                    <a:pt x="1505026" y="3911"/>
                  </a:lnTo>
                  <a:lnTo>
                    <a:pt x="1505419" y="3911"/>
                  </a:lnTo>
                  <a:lnTo>
                    <a:pt x="1453781" y="0"/>
                  </a:lnTo>
                  <a:lnTo>
                    <a:pt x="1403070" y="3911"/>
                  </a:lnTo>
                  <a:lnTo>
                    <a:pt x="1355763" y="15201"/>
                  </a:lnTo>
                  <a:lnTo>
                    <a:pt x="1312316" y="33248"/>
                  </a:lnTo>
                  <a:lnTo>
                    <a:pt x="1273175" y="57391"/>
                  </a:lnTo>
                  <a:lnTo>
                    <a:pt x="1238808" y="87020"/>
                  </a:lnTo>
                  <a:lnTo>
                    <a:pt x="1209662" y="121462"/>
                  </a:lnTo>
                  <a:lnTo>
                    <a:pt x="1186205" y="160096"/>
                  </a:lnTo>
                  <a:lnTo>
                    <a:pt x="1168882" y="202272"/>
                  </a:lnTo>
                  <a:lnTo>
                    <a:pt x="1158151" y="247345"/>
                  </a:lnTo>
                  <a:lnTo>
                    <a:pt x="1154595" y="293090"/>
                  </a:lnTo>
                  <a:lnTo>
                    <a:pt x="1154468" y="296291"/>
                  </a:lnTo>
                  <a:lnTo>
                    <a:pt x="1157909" y="341096"/>
                  </a:lnTo>
                  <a:lnTo>
                    <a:pt x="1168717" y="388708"/>
                  </a:lnTo>
                  <a:lnTo>
                    <a:pt x="1185862" y="430885"/>
                  </a:lnTo>
                  <a:lnTo>
                    <a:pt x="1209103" y="469519"/>
                  </a:lnTo>
                  <a:lnTo>
                    <a:pt x="1238008" y="503961"/>
                  </a:lnTo>
                  <a:lnTo>
                    <a:pt x="1272146" y="533577"/>
                  </a:lnTo>
                  <a:lnTo>
                    <a:pt x="1311071" y="557720"/>
                  </a:lnTo>
                  <a:lnTo>
                    <a:pt x="1354340" y="575767"/>
                  </a:lnTo>
                  <a:lnTo>
                    <a:pt x="1401533" y="587057"/>
                  </a:lnTo>
                  <a:lnTo>
                    <a:pt x="1452194" y="590969"/>
                  </a:lnTo>
                  <a:lnTo>
                    <a:pt x="1502714" y="587057"/>
                  </a:lnTo>
                  <a:lnTo>
                    <a:pt x="1503108" y="587057"/>
                  </a:lnTo>
                  <a:lnTo>
                    <a:pt x="1550822" y="575602"/>
                  </a:lnTo>
                  <a:lnTo>
                    <a:pt x="1594370" y="557377"/>
                  </a:lnTo>
                  <a:lnTo>
                    <a:pt x="1633486" y="533019"/>
                  </a:lnTo>
                  <a:lnTo>
                    <a:pt x="1667776" y="503161"/>
                  </a:lnTo>
                  <a:lnTo>
                    <a:pt x="1696770" y="468477"/>
                  </a:lnTo>
                  <a:lnTo>
                    <a:pt x="1720075" y="429641"/>
                  </a:lnTo>
                  <a:lnTo>
                    <a:pt x="1737258" y="387286"/>
                  </a:lnTo>
                  <a:lnTo>
                    <a:pt x="1747748" y="342607"/>
                  </a:lnTo>
                  <a:lnTo>
                    <a:pt x="1747875" y="342087"/>
                  </a:lnTo>
                  <a:lnTo>
                    <a:pt x="1751380" y="296291"/>
                  </a:lnTo>
                  <a:lnTo>
                    <a:pt x="1751507" y="293090"/>
                  </a:lnTo>
                  <a:close/>
                </a:path>
              </a:pathLst>
            </a:custGeom>
            <a:solidFill>
              <a:srgbClr val="7ECA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152891" y="546087"/>
              <a:ext cx="2619375" cy="591185"/>
            </a:xfrm>
            <a:custGeom>
              <a:avLst/>
              <a:gdLst/>
              <a:ahLst/>
              <a:cxnLst/>
              <a:rect l="l" t="t" r="r" b="b"/>
              <a:pathLst>
                <a:path w="2619375" h="591185">
                  <a:moveTo>
                    <a:pt x="521119" y="490613"/>
                  </a:moveTo>
                  <a:lnTo>
                    <a:pt x="456095" y="423710"/>
                  </a:lnTo>
                  <a:lnTo>
                    <a:pt x="419722" y="454901"/>
                  </a:lnTo>
                  <a:lnTo>
                    <a:pt x="382257" y="478472"/>
                  </a:lnTo>
                  <a:lnTo>
                    <a:pt x="340893" y="493369"/>
                  </a:lnTo>
                  <a:lnTo>
                    <a:pt x="292900" y="498576"/>
                  </a:lnTo>
                  <a:lnTo>
                    <a:pt x="248081" y="493217"/>
                  </a:lnTo>
                  <a:lnTo>
                    <a:pt x="207810" y="477939"/>
                  </a:lnTo>
                  <a:lnTo>
                    <a:pt x="172923" y="453936"/>
                  </a:lnTo>
                  <a:lnTo>
                    <a:pt x="144297" y="422414"/>
                  </a:lnTo>
                  <a:lnTo>
                    <a:pt x="122783" y="384568"/>
                  </a:lnTo>
                  <a:lnTo>
                    <a:pt x="109232" y="341604"/>
                  </a:lnTo>
                  <a:lnTo>
                    <a:pt x="104533" y="294703"/>
                  </a:lnTo>
                  <a:lnTo>
                    <a:pt x="109232" y="246773"/>
                  </a:lnTo>
                  <a:lnTo>
                    <a:pt x="122783" y="204228"/>
                  </a:lnTo>
                  <a:lnTo>
                    <a:pt x="144297" y="166662"/>
                  </a:lnTo>
                  <a:lnTo>
                    <a:pt x="172923" y="135305"/>
                  </a:lnTo>
                  <a:lnTo>
                    <a:pt x="207810" y="111404"/>
                  </a:lnTo>
                  <a:lnTo>
                    <a:pt x="248081" y="96151"/>
                  </a:lnTo>
                  <a:lnTo>
                    <a:pt x="292900" y="90805"/>
                  </a:lnTo>
                  <a:lnTo>
                    <a:pt x="338886" y="95961"/>
                  </a:lnTo>
                  <a:lnTo>
                    <a:pt x="380111" y="110515"/>
                  </a:lnTo>
                  <a:lnTo>
                    <a:pt x="417741" y="133146"/>
                  </a:lnTo>
                  <a:lnTo>
                    <a:pt x="452920" y="162483"/>
                  </a:lnTo>
                  <a:lnTo>
                    <a:pt x="516267" y="87617"/>
                  </a:lnTo>
                  <a:lnTo>
                    <a:pt x="482549" y="58318"/>
                  </a:lnTo>
                  <a:lnTo>
                    <a:pt x="444957" y="34061"/>
                  </a:lnTo>
                  <a:lnTo>
                    <a:pt x="401891" y="15697"/>
                  </a:lnTo>
                  <a:lnTo>
                    <a:pt x="351739" y="4064"/>
                  </a:lnTo>
                  <a:lnTo>
                    <a:pt x="292900" y="0"/>
                  </a:lnTo>
                  <a:lnTo>
                    <a:pt x="242773" y="3860"/>
                  </a:lnTo>
                  <a:lnTo>
                    <a:pt x="196176" y="15049"/>
                  </a:lnTo>
                  <a:lnTo>
                    <a:pt x="153543" y="32943"/>
                  </a:lnTo>
                  <a:lnTo>
                    <a:pt x="115265" y="56934"/>
                  </a:lnTo>
                  <a:lnTo>
                    <a:pt x="81749" y="86423"/>
                  </a:lnTo>
                  <a:lnTo>
                    <a:pt x="53416" y="120777"/>
                  </a:lnTo>
                  <a:lnTo>
                    <a:pt x="30657" y="159385"/>
                  </a:lnTo>
                  <a:lnTo>
                    <a:pt x="13906" y="201650"/>
                  </a:lnTo>
                  <a:lnTo>
                    <a:pt x="3543" y="246964"/>
                  </a:lnTo>
                  <a:lnTo>
                    <a:pt x="0" y="296291"/>
                  </a:lnTo>
                  <a:lnTo>
                    <a:pt x="3632" y="344792"/>
                  </a:lnTo>
                  <a:lnTo>
                    <a:pt x="14185" y="390550"/>
                  </a:lnTo>
                  <a:lnTo>
                    <a:pt x="31178" y="432993"/>
                  </a:lnTo>
                  <a:lnTo>
                    <a:pt x="54127" y="471576"/>
                  </a:lnTo>
                  <a:lnTo>
                    <a:pt x="82537" y="505752"/>
                  </a:lnTo>
                  <a:lnTo>
                    <a:pt x="115951" y="534949"/>
                  </a:lnTo>
                  <a:lnTo>
                    <a:pt x="153860" y="558622"/>
                  </a:lnTo>
                  <a:lnTo>
                    <a:pt x="195783" y="576224"/>
                  </a:lnTo>
                  <a:lnTo>
                    <a:pt x="241223" y="587197"/>
                  </a:lnTo>
                  <a:lnTo>
                    <a:pt x="289725" y="590969"/>
                  </a:lnTo>
                  <a:lnTo>
                    <a:pt x="348792" y="586498"/>
                  </a:lnTo>
                  <a:lnTo>
                    <a:pt x="399719" y="573532"/>
                  </a:lnTo>
                  <a:lnTo>
                    <a:pt x="444258" y="552780"/>
                  </a:lnTo>
                  <a:lnTo>
                    <a:pt x="484136" y="524903"/>
                  </a:lnTo>
                  <a:lnTo>
                    <a:pt x="521119" y="490613"/>
                  </a:lnTo>
                  <a:close/>
                </a:path>
                <a:path w="2619375" h="591185">
                  <a:moveTo>
                    <a:pt x="731608" y="7962"/>
                  </a:moveTo>
                  <a:lnTo>
                    <a:pt x="631952" y="7962"/>
                  </a:lnTo>
                  <a:lnTo>
                    <a:pt x="631952" y="581418"/>
                  </a:lnTo>
                  <a:lnTo>
                    <a:pt x="731608" y="581418"/>
                  </a:lnTo>
                  <a:lnTo>
                    <a:pt x="731608" y="7962"/>
                  </a:lnTo>
                  <a:close/>
                </a:path>
                <a:path w="2619375" h="591185">
                  <a:moveTo>
                    <a:pt x="1306487" y="7378"/>
                  </a:moveTo>
                  <a:lnTo>
                    <a:pt x="844130" y="7378"/>
                  </a:lnTo>
                  <a:lnTo>
                    <a:pt x="844130" y="101612"/>
                  </a:lnTo>
                  <a:lnTo>
                    <a:pt x="1024648" y="101612"/>
                  </a:lnTo>
                  <a:lnTo>
                    <a:pt x="1024648" y="581685"/>
                  </a:lnTo>
                  <a:lnTo>
                    <a:pt x="1125982" y="581685"/>
                  </a:lnTo>
                  <a:lnTo>
                    <a:pt x="1125982" y="101612"/>
                  </a:lnTo>
                  <a:lnTo>
                    <a:pt x="1306487" y="101612"/>
                  </a:lnTo>
                  <a:lnTo>
                    <a:pt x="1306487" y="7378"/>
                  </a:lnTo>
                  <a:close/>
                </a:path>
                <a:path w="2619375" h="591185">
                  <a:moveTo>
                    <a:pt x="1517192" y="7962"/>
                  </a:moveTo>
                  <a:lnTo>
                    <a:pt x="1417332" y="7962"/>
                  </a:lnTo>
                  <a:lnTo>
                    <a:pt x="1417332" y="581418"/>
                  </a:lnTo>
                  <a:lnTo>
                    <a:pt x="1517192" y="581418"/>
                  </a:lnTo>
                  <a:lnTo>
                    <a:pt x="1517192" y="7962"/>
                  </a:lnTo>
                  <a:close/>
                </a:path>
                <a:path w="2619375" h="591185">
                  <a:moveTo>
                    <a:pt x="2096719" y="492544"/>
                  </a:moveTo>
                  <a:lnTo>
                    <a:pt x="1770545" y="492544"/>
                  </a:lnTo>
                  <a:lnTo>
                    <a:pt x="1770545" y="337185"/>
                  </a:lnTo>
                  <a:lnTo>
                    <a:pt x="2055558" y="337185"/>
                  </a:lnTo>
                  <a:lnTo>
                    <a:pt x="2055558" y="246773"/>
                  </a:lnTo>
                  <a:lnTo>
                    <a:pt x="1770545" y="246773"/>
                  </a:lnTo>
                  <a:lnTo>
                    <a:pt x="1770545" y="99060"/>
                  </a:lnTo>
                  <a:lnTo>
                    <a:pt x="2093556" y="99060"/>
                  </a:lnTo>
                  <a:lnTo>
                    <a:pt x="2093556" y="7378"/>
                  </a:lnTo>
                  <a:lnTo>
                    <a:pt x="1670685" y="7378"/>
                  </a:lnTo>
                  <a:lnTo>
                    <a:pt x="1670685" y="99060"/>
                  </a:lnTo>
                  <a:lnTo>
                    <a:pt x="1670685" y="246773"/>
                  </a:lnTo>
                  <a:lnTo>
                    <a:pt x="1670685" y="337185"/>
                  </a:lnTo>
                  <a:lnTo>
                    <a:pt x="1670685" y="492544"/>
                  </a:lnTo>
                  <a:lnTo>
                    <a:pt x="1670685" y="581685"/>
                  </a:lnTo>
                  <a:lnTo>
                    <a:pt x="2096719" y="581685"/>
                  </a:lnTo>
                  <a:lnTo>
                    <a:pt x="2096719" y="492544"/>
                  </a:lnTo>
                  <a:close/>
                </a:path>
                <a:path w="2619375" h="591185">
                  <a:moveTo>
                    <a:pt x="2619248" y="418934"/>
                  </a:moveTo>
                  <a:lnTo>
                    <a:pt x="2614003" y="373748"/>
                  </a:lnTo>
                  <a:lnTo>
                    <a:pt x="2598369" y="337807"/>
                  </a:lnTo>
                  <a:lnTo>
                    <a:pt x="2572537" y="308419"/>
                  </a:lnTo>
                  <a:lnTo>
                    <a:pt x="2536685" y="284480"/>
                  </a:lnTo>
                  <a:lnTo>
                    <a:pt x="2490965" y="264871"/>
                  </a:lnTo>
                  <a:lnTo>
                    <a:pt x="2435580" y="248488"/>
                  </a:lnTo>
                  <a:lnTo>
                    <a:pt x="2368512" y="230073"/>
                  </a:lnTo>
                  <a:lnTo>
                    <a:pt x="2327402" y="211061"/>
                  </a:lnTo>
                  <a:lnTo>
                    <a:pt x="2306751" y="188468"/>
                  </a:lnTo>
                  <a:lnTo>
                    <a:pt x="2301087" y="159296"/>
                  </a:lnTo>
                  <a:lnTo>
                    <a:pt x="2301087" y="157708"/>
                  </a:lnTo>
                  <a:lnTo>
                    <a:pt x="2307183" y="130873"/>
                  </a:lnTo>
                  <a:lnTo>
                    <a:pt x="2325001" y="109118"/>
                  </a:lnTo>
                  <a:lnTo>
                    <a:pt x="2353818" y="94538"/>
                  </a:lnTo>
                  <a:lnTo>
                    <a:pt x="2392934" y="89217"/>
                  </a:lnTo>
                  <a:lnTo>
                    <a:pt x="2432050" y="93040"/>
                  </a:lnTo>
                  <a:lnTo>
                    <a:pt x="2471077" y="104343"/>
                  </a:lnTo>
                  <a:lnTo>
                    <a:pt x="2509812" y="122796"/>
                  </a:lnTo>
                  <a:lnTo>
                    <a:pt x="2548102" y="148132"/>
                  </a:lnTo>
                  <a:lnTo>
                    <a:pt x="2601938" y="71678"/>
                  </a:lnTo>
                  <a:lnTo>
                    <a:pt x="2566530" y="46482"/>
                  </a:lnTo>
                  <a:lnTo>
                    <a:pt x="2528468" y="26492"/>
                  </a:lnTo>
                  <a:lnTo>
                    <a:pt x="2487345" y="11925"/>
                  </a:lnTo>
                  <a:lnTo>
                    <a:pt x="2442781" y="3022"/>
                  </a:lnTo>
                  <a:lnTo>
                    <a:pt x="2394407" y="0"/>
                  </a:lnTo>
                  <a:lnTo>
                    <a:pt x="2341092" y="5524"/>
                  </a:lnTo>
                  <a:lnTo>
                    <a:pt x="2294407" y="21361"/>
                  </a:lnTo>
                  <a:lnTo>
                    <a:pt x="2255697" y="46393"/>
                  </a:lnTo>
                  <a:lnTo>
                    <a:pt x="2226348" y="79527"/>
                  </a:lnTo>
                  <a:lnTo>
                    <a:pt x="2207742" y="119659"/>
                  </a:lnTo>
                  <a:lnTo>
                    <a:pt x="2201227" y="165671"/>
                  </a:lnTo>
                  <a:lnTo>
                    <a:pt x="2206841" y="214960"/>
                  </a:lnTo>
                  <a:lnTo>
                    <a:pt x="2223363" y="252564"/>
                  </a:lnTo>
                  <a:lnTo>
                    <a:pt x="2250363" y="281952"/>
                  </a:lnTo>
                  <a:lnTo>
                    <a:pt x="2287397" y="304952"/>
                  </a:lnTo>
                  <a:lnTo>
                    <a:pt x="2334006" y="323456"/>
                  </a:lnTo>
                  <a:lnTo>
                    <a:pt x="2389759" y="339293"/>
                  </a:lnTo>
                  <a:lnTo>
                    <a:pt x="2454757" y="357238"/>
                  </a:lnTo>
                  <a:lnTo>
                    <a:pt x="2494432" y="376516"/>
                  </a:lnTo>
                  <a:lnTo>
                    <a:pt x="2514219" y="399097"/>
                  </a:lnTo>
                  <a:lnTo>
                    <a:pt x="2519603" y="426897"/>
                  </a:lnTo>
                  <a:lnTo>
                    <a:pt x="2519603" y="428485"/>
                  </a:lnTo>
                  <a:lnTo>
                    <a:pt x="2512441" y="457835"/>
                  </a:lnTo>
                  <a:lnTo>
                    <a:pt x="2492044" y="480466"/>
                  </a:lnTo>
                  <a:lnTo>
                    <a:pt x="2460104" y="495020"/>
                  </a:lnTo>
                  <a:lnTo>
                    <a:pt x="2418257" y="500164"/>
                  </a:lnTo>
                  <a:lnTo>
                    <a:pt x="2367737" y="495185"/>
                  </a:lnTo>
                  <a:lnTo>
                    <a:pt x="2321991" y="480656"/>
                  </a:lnTo>
                  <a:lnTo>
                    <a:pt x="2279256" y="457161"/>
                  </a:lnTo>
                  <a:lnTo>
                    <a:pt x="2237752" y="425297"/>
                  </a:lnTo>
                  <a:lnTo>
                    <a:pt x="2177580" y="498576"/>
                  </a:lnTo>
                  <a:lnTo>
                    <a:pt x="2220023" y="531266"/>
                  </a:lnTo>
                  <a:lnTo>
                    <a:pt x="2265438" y="556691"/>
                  </a:lnTo>
                  <a:lnTo>
                    <a:pt x="2313406" y="574852"/>
                  </a:lnTo>
                  <a:lnTo>
                    <a:pt x="2363444" y="585749"/>
                  </a:lnTo>
                  <a:lnTo>
                    <a:pt x="2415095" y="589381"/>
                  </a:lnTo>
                  <a:lnTo>
                    <a:pt x="2464295" y="585533"/>
                  </a:lnTo>
                  <a:lnTo>
                    <a:pt x="2508199" y="574255"/>
                  </a:lnTo>
                  <a:lnTo>
                    <a:pt x="2545969" y="555891"/>
                  </a:lnTo>
                  <a:lnTo>
                    <a:pt x="2576792" y="530821"/>
                  </a:lnTo>
                  <a:lnTo>
                    <a:pt x="2599829" y="499402"/>
                  </a:lnTo>
                  <a:lnTo>
                    <a:pt x="2614257" y="461975"/>
                  </a:lnTo>
                  <a:lnTo>
                    <a:pt x="2619248" y="418934"/>
                  </a:lnTo>
                  <a:close/>
                </a:path>
              </a:pathLst>
            </a:custGeom>
            <a:solidFill>
              <a:srgbClr val="27408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43" y="0"/>
            <a:ext cx="8366413" cy="58970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7731" y="148336"/>
            <a:ext cx="5279390" cy="3983354"/>
            <a:chOff x="67731" y="148336"/>
            <a:chExt cx="5279390" cy="398335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4378" y="1981200"/>
              <a:ext cx="2822574" cy="215049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1678" y="148336"/>
              <a:ext cx="2341752" cy="179895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31" y="1929765"/>
              <a:ext cx="2421509" cy="183832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600" y="152400"/>
              <a:ext cx="2370582" cy="1761109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5943600" y="84709"/>
            <a:ext cx="2692400" cy="2049145"/>
          </a:xfrm>
          <a:custGeom>
            <a:avLst/>
            <a:gdLst/>
            <a:ahLst/>
            <a:cxnLst/>
            <a:rect l="l" t="t" r="r" b="b"/>
            <a:pathLst>
              <a:path w="2692400" h="2049145">
                <a:moveTo>
                  <a:pt x="1340484" y="0"/>
                </a:moveTo>
                <a:lnTo>
                  <a:pt x="126" y="515366"/>
                </a:lnTo>
                <a:lnTo>
                  <a:pt x="0" y="1525143"/>
                </a:lnTo>
                <a:lnTo>
                  <a:pt x="1348104" y="2048891"/>
                </a:lnTo>
                <a:lnTo>
                  <a:pt x="2692400" y="1525143"/>
                </a:lnTo>
                <a:lnTo>
                  <a:pt x="2692400" y="512699"/>
                </a:lnTo>
                <a:lnTo>
                  <a:pt x="1340484" y="0"/>
                </a:lnTo>
                <a:close/>
              </a:path>
            </a:pathLst>
          </a:custGeom>
          <a:solidFill>
            <a:srgbClr val="0C3E74">
              <a:alpha val="5882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22872" y="312242"/>
            <a:ext cx="209994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2C2928"/>
                </a:solidFill>
                <a:latin typeface="Trebuchet MS"/>
                <a:cs typeface="Trebuchet MS"/>
              </a:rPr>
              <a:t>2013</a:t>
            </a:r>
            <a:endParaRPr sz="2400">
              <a:latin typeface="Trebuchet MS"/>
              <a:cs typeface="Trebuchet MS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Climate</a:t>
            </a:r>
            <a:r>
              <a:rPr dirty="0" sz="2400" spc="-1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rebuchet MS"/>
                <a:cs typeface="Trebuchet MS"/>
              </a:rPr>
              <a:t>Action </a:t>
            </a: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400" spc="-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rebuchet MS"/>
                <a:cs typeface="Trebuchet MS"/>
              </a:rPr>
              <a:t>Megacities </a:t>
            </a: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CAM</a:t>
            </a:r>
            <a:r>
              <a:rPr dirty="0" sz="24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Trebuchet MS"/>
                <a:cs typeface="Trebuchet MS"/>
              </a:rPr>
              <a:t>2.0.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022592" y="2407984"/>
            <a:ext cx="713740" cy="394970"/>
            <a:chOff x="7022592" y="2407984"/>
            <a:chExt cx="713740" cy="39497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2592" y="2407984"/>
              <a:ext cx="713231" cy="39458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1200" y="2421508"/>
              <a:ext cx="643508" cy="32169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061200" y="2421508"/>
              <a:ext cx="643890" cy="321945"/>
            </a:xfrm>
            <a:custGeom>
              <a:avLst/>
              <a:gdLst/>
              <a:ahLst/>
              <a:cxnLst/>
              <a:rect l="l" t="t" r="r" b="b"/>
              <a:pathLst>
                <a:path w="643890" h="321944">
                  <a:moveTo>
                    <a:pt x="0" y="80390"/>
                  </a:moveTo>
                  <a:lnTo>
                    <a:pt x="482600" y="80390"/>
                  </a:lnTo>
                  <a:lnTo>
                    <a:pt x="482600" y="0"/>
                  </a:lnTo>
                  <a:lnTo>
                    <a:pt x="643508" y="160781"/>
                  </a:lnTo>
                  <a:lnTo>
                    <a:pt x="482600" y="321690"/>
                  </a:lnTo>
                  <a:lnTo>
                    <a:pt x="482600" y="241300"/>
                  </a:lnTo>
                  <a:lnTo>
                    <a:pt x="0" y="241300"/>
                  </a:lnTo>
                  <a:lnTo>
                    <a:pt x="0" y="80390"/>
                  </a:lnTo>
                  <a:close/>
                </a:path>
              </a:pathLst>
            </a:custGeom>
            <a:ln w="9525">
              <a:solidFill>
                <a:srgbClr val="BBBC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29641" y="2356230"/>
            <a:ext cx="8735060" cy="3694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26430">
              <a:lnSpc>
                <a:spcPct val="100000"/>
              </a:lnSpc>
              <a:spcBef>
                <a:spcPts val="100"/>
              </a:spcBef>
              <a:tabLst>
                <a:tab pos="7708265" algn="l"/>
              </a:tabLst>
            </a:pPr>
            <a:r>
              <a:rPr dirty="0" sz="2400" spc="-10" b="1">
                <a:solidFill>
                  <a:srgbClr val="2C2928"/>
                </a:solidFill>
                <a:latin typeface="Trebuchet MS"/>
                <a:cs typeface="Trebuchet MS"/>
              </a:rPr>
              <a:t>SOUTH</a:t>
            </a:r>
            <a:r>
              <a:rPr dirty="0" sz="2400" b="1">
                <a:solidFill>
                  <a:srgbClr val="2C2928"/>
                </a:solidFill>
                <a:latin typeface="Trebuchet MS"/>
                <a:cs typeface="Trebuchet MS"/>
              </a:rPr>
              <a:t>	</a:t>
            </a:r>
            <a:r>
              <a:rPr dirty="0" sz="2400" spc="-10" b="1">
                <a:solidFill>
                  <a:srgbClr val="2C2928"/>
                </a:solidFill>
                <a:latin typeface="Trebuchet MS"/>
                <a:cs typeface="Trebuchet MS"/>
              </a:rPr>
              <a:t>NORTH</a:t>
            </a:r>
            <a:endParaRPr sz="2400">
              <a:latin typeface="Trebuchet MS"/>
              <a:cs typeface="Trebuchet MS"/>
            </a:endParaRPr>
          </a:p>
          <a:p>
            <a:pPr algn="ctr" marL="5563870" marR="21590" indent="-3175">
              <a:lnSpc>
                <a:spcPct val="100000"/>
              </a:lnSpc>
              <a:spcBef>
                <a:spcPts val="1135"/>
              </a:spcBef>
            </a:pPr>
            <a:r>
              <a:rPr dirty="0" sz="16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Following</a:t>
            </a:r>
            <a:r>
              <a:rPr dirty="0" sz="16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b="1">
                <a:solidFill>
                  <a:srgbClr val="635D5B"/>
                </a:solidFill>
                <a:latin typeface="Franklin Gothic Medium"/>
                <a:cs typeface="Franklin Gothic Medium"/>
              </a:rPr>
              <a:t>the</a:t>
            </a:r>
            <a:r>
              <a:rPr dirty="0" sz="1600" spc="-3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b="1">
                <a:solidFill>
                  <a:srgbClr val="635D5B"/>
                </a:solidFill>
                <a:latin typeface="Franklin Gothic Medium"/>
                <a:cs typeface="Franklin Gothic Medium"/>
              </a:rPr>
              <a:t>lead</a:t>
            </a:r>
            <a:r>
              <a:rPr dirty="0" sz="1600" spc="-4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b="1">
                <a:solidFill>
                  <a:srgbClr val="635D5B"/>
                </a:solidFill>
                <a:latin typeface="Franklin Gothic Medium"/>
                <a:cs typeface="Franklin Gothic Medium"/>
              </a:rPr>
              <a:t>of cities</a:t>
            </a:r>
            <a:r>
              <a:rPr dirty="0" sz="1600" spc="-3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like </a:t>
            </a:r>
            <a:r>
              <a:rPr dirty="0" sz="1600" b="1">
                <a:solidFill>
                  <a:srgbClr val="635D5B"/>
                </a:solidFill>
                <a:latin typeface="Franklin Gothic Medium"/>
                <a:cs typeface="Franklin Gothic Medium"/>
              </a:rPr>
              <a:t>Curitiba</a:t>
            </a:r>
            <a:r>
              <a:rPr dirty="0" sz="1600" spc="-5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b="1">
                <a:solidFill>
                  <a:srgbClr val="635D5B"/>
                </a:solidFill>
                <a:latin typeface="Franklin Gothic Medium"/>
                <a:cs typeface="Franklin Gothic Medium"/>
              </a:rPr>
              <a:t>and</a:t>
            </a:r>
            <a:r>
              <a:rPr dirty="0" sz="1600" spc="-3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b="1">
                <a:solidFill>
                  <a:srgbClr val="635D5B"/>
                </a:solidFill>
                <a:latin typeface="Franklin Gothic Medium"/>
                <a:cs typeface="Franklin Gothic Medium"/>
              </a:rPr>
              <a:t>Bogota,</a:t>
            </a:r>
            <a:r>
              <a:rPr dirty="0" sz="1600" spc="-4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sng" sz="16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35</a:t>
            </a:r>
            <a:r>
              <a:rPr dirty="0" u="sng" sz="1600" spc="-2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6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cities</a:t>
            </a:r>
            <a:r>
              <a:rPr dirty="0" u="sng" sz="1600" spc="-5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600" spc="-2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(66%)</a:t>
            </a:r>
            <a:r>
              <a:rPr dirty="0" u="none" sz="16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1600" b="1">
                <a:solidFill>
                  <a:srgbClr val="635D5B"/>
                </a:solidFill>
                <a:latin typeface="Franklin Gothic Medium"/>
                <a:cs typeface="Franklin Gothic Medium"/>
              </a:rPr>
              <a:t>now</a:t>
            </a:r>
            <a:r>
              <a:rPr dirty="0" u="none" sz="1600" spc="-4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1600" b="1">
                <a:solidFill>
                  <a:srgbClr val="635D5B"/>
                </a:solidFill>
                <a:latin typeface="Franklin Gothic Medium"/>
                <a:cs typeface="Franklin Gothic Medium"/>
              </a:rPr>
              <a:t>have</a:t>
            </a:r>
            <a:r>
              <a:rPr dirty="0" u="none" sz="1600" spc="-6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1600" b="1">
                <a:solidFill>
                  <a:srgbClr val="635D5B"/>
                </a:solidFill>
                <a:latin typeface="Franklin Gothic Medium"/>
                <a:cs typeface="Franklin Gothic Medium"/>
              </a:rPr>
              <a:t>BRT</a:t>
            </a:r>
            <a:r>
              <a:rPr dirty="0" u="none" sz="1600" spc="-3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1600" b="1">
                <a:solidFill>
                  <a:srgbClr val="635D5B"/>
                </a:solidFill>
                <a:latin typeface="Franklin Gothic Medium"/>
                <a:cs typeface="Franklin Gothic Medium"/>
              </a:rPr>
              <a:t>systems</a:t>
            </a:r>
            <a:r>
              <a:rPr dirty="0" u="none" sz="1600" spc="-5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1600" spc="-25" b="1">
                <a:solidFill>
                  <a:srgbClr val="635D5B"/>
                </a:solidFill>
                <a:latin typeface="Franklin Gothic Medium"/>
                <a:cs typeface="Franklin Gothic Medium"/>
              </a:rPr>
              <a:t>and</a:t>
            </a:r>
            <a:endParaRPr sz="1600">
              <a:latin typeface="Franklin Gothic Medium"/>
              <a:cs typeface="Franklin Gothic Medium"/>
            </a:endParaRPr>
          </a:p>
          <a:p>
            <a:pPr algn="ctr" marL="5664200" marR="125095">
              <a:lnSpc>
                <a:spcPct val="100000"/>
              </a:lnSpc>
            </a:pPr>
            <a:r>
              <a:rPr dirty="0" u="sng" sz="16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57%</a:t>
            </a:r>
            <a:r>
              <a:rPr dirty="0" u="sng" sz="1600" spc="-4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6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of</a:t>
            </a:r>
            <a:r>
              <a:rPr dirty="0" u="sng" sz="1600" spc="-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6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these</a:t>
            </a:r>
            <a:r>
              <a:rPr dirty="0" u="sng" sz="1600" spc="-5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6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are</a:t>
            </a:r>
            <a:r>
              <a:rPr dirty="0" u="sng" sz="1600" spc="-3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6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now</a:t>
            </a:r>
            <a:r>
              <a:rPr dirty="0" u="sng" sz="1600" spc="-3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6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in</a:t>
            </a:r>
            <a:r>
              <a:rPr dirty="0" u="sng" sz="1600" spc="-3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6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dirty="0" u="sng" sz="1600" spc="-4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600" spc="-2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more</a:t>
            </a:r>
            <a:r>
              <a:rPr dirty="0" u="none" sz="16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sng" sz="16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developed</a:t>
            </a:r>
            <a:r>
              <a:rPr dirty="0" u="sng" sz="1600" spc="-5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6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northern</a:t>
            </a:r>
            <a:r>
              <a:rPr dirty="0" u="sng" sz="1600" spc="-4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600" spc="-1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hemisphere</a:t>
            </a:r>
            <a:endParaRPr sz="1600">
              <a:latin typeface="Franklin Gothic Medium"/>
              <a:cs typeface="Franklin Gothic Medium"/>
            </a:endParaRPr>
          </a:p>
          <a:p>
            <a:pPr algn="ctr" marR="1550670">
              <a:lnSpc>
                <a:spcPct val="100000"/>
              </a:lnSpc>
              <a:spcBef>
                <a:spcPts val="715"/>
              </a:spcBef>
            </a:pPr>
            <a:r>
              <a:rPr dirty="0" sz="1600" b="1">
                <a:solidFill>
                  <a:srgbClr val="635D5B"/>
                </a:solidFill>
                <a:latin typeface="Franklin Gothic Medium"/>
                <a:cs typeface="Franklin Gothic Medium"/>
              </a:rPr>
              <a:t>150%</a:t>
            </a:r>
            <a:r>
              <a:rPr dirty="0" sz="1600" spc="-4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b="1">
                <a:solidFill>
                  <a:srgbClr val="635D5B"/>
                </a:solidFill>
                <a:latin typeface="Franklin Gothic Medium"/>
                <a:cs typeface="Franklin Gothic Medium"/>
              </a:rPr>
              <a:t>increase</a:t>
            </a:r>
            <a:r>
              <a:rPr dirty="0" sz="1600" spc="-5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b="1">
                <a:solidFill>
                  <a:srgbClr val="635D5B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2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Actions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In</a:t>
            </a:r>
            <a:r>
              <a:rPr dirty="0" sz="1800" spc="-4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2011:</a:t>
            </a:r>
            <a:r>
              <a:rPr dirty="0" sz="1800" spc="-3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6</a:t>
            </a:r>
            <a:r>
              <a:rPr dirty="0" sz="1800" spc="-2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cities</a:t>
            </a:r>
            <a:r>
              <a:rPr dirty="0" sz="1800" spc="-3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reported</a:t>
            </a:r>
            <a:r>
              <a:rPr dirty="0" sz="18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cycle</a:t>
            </a:r>
            <a:r>
              <a:rPr dirty="0" sz="1800" spc="-6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share</a:t>
            </a:r>
            <a:r>
              <a:rPr dirty="0" sz="1800" spc="-6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schemes.</a:t>
            </a:r>
            <a:r>
              <a:rPr dirty="0" sz="1800" spc="409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In</a:t>
            </a:r>
            <a:r>
              <a:rPr dirty="0" sz="18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2013:</a:t>
            </a:r>
            <a:r>
              <a:rPr dirty="0" sz="1800" spc="-4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36</a:t>
            </a:r>
            <a:r>
              <a:rPr dirty="0" sz="1800" spc="-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cities</a:t>
            </a:r>
            <a:r>
              <a:rPr dirty="0" sz="18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have</a:t>
            </a:r>
            <a:r>
              <a:rPr dirty="0" sz="1800" spc="-6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now</a:t>
            </a:r>
            <a:r>
              <a:rPr dirty="0" sz="18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followed</a:t>
            </a:r>
            <a:r>
              <a:rPr dirty="0" sz="18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5" b="1">
                <a:solidFill>
                  <a:srgbClr val="635D5B"/>
                </a:solidFill>
                <a:latin typeface="Franklin Gothic Medium"/>
                <a:cs typeface="Franklin Gothic Medium"/>
              </a:rPr>
              <a:t>the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example</a:t>
            </a:r>
            <a:r>
              <a:rPr dirty="0" sz="18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of</a:t>
            </a:r>
            <a:r>
              <a:rPr dirty="0" sz="1800" spc="-3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Paris</a:t>
            </a:r>
            <a:r>
              <a:rPr dirty="0" sz="18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and</a:t>
            </a:r>
            <a:r>
              <a:rPr dirty="0" sz="18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others.</a:t>
            </a:r>
            <a:r>
              <a:rPr dirty="0" sz="18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In</a:t>
            </a:r>
            <a:r>
              <a:rPr dirty="0" sz="1800" spc="-3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2013,</a:t>
            </a:r>
            <a:r>
              <a:rPr dirty="0" sz="18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80%</a:t>
            </a:r>
            <a:r>
              <a:rPr dirty="0" u="sng" sz="1800" spc="-3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C40</a:t>
            </a:r>
            <a:r>
              <a:rPr dirty="0" u="sng" sz="1800" spc="-4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cities</a:t>
            </a:r>
            <a:r>
              <a:rPr dirty="0" u="sng" sz="1800" spc="-6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have</a:t>
            </a:r>
            <a:r>
              <a:rPr dirty="0" u="sng" sz="1800" spc="-4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now</a:t>
            </a:r>
            <a:r>
              <a:rPr dirty="0" u="sng" sz="1800" spc="-6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introduced</a:t>
            </a:r>
            <a:r>
              <a:rPr dirty="0" u="sng" sz="1800" spc="-5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cycle</a:t>
            </a:r>
            <a:r>
              <a:rPr dirty="0" u="sng" sz="1800" spc="-4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spc="-1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lanes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Franklin Gothic Medium"/>
              <a:cs typeface="Franklin Gothic Medium"/>
            </a:endParaRPr>
          </a:p>
          <a:p>
            <a:pPr marL="12700" marR="149225">
              <a:lnSpc>
                <a:spcPct val="100000"/>
              </a:lnSpc>
            </a:pP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In</a:t>
            </a:r>
            <a:r>
              <a:rPr dirty="0" sz="1800" spc="-2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2011</a:t>
            </a:r>
            <a:r>
              <a:rPr dirty="0" sz="18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20</a:t>
            </a:r>
            <a:r>
              <a:rPr dirty="0" sz="1800" spc="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cities</a:t>
            </a:r>
            <a:r>
              <a:rPr dirty="0" sz="1800" spc="-4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(50%)</a:t>
            </a:r>
            <a:r>
              <a:rPr dirty="0" sz="1800" spc="-4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were</a:t>
            </a:r>
            <a:r>
              <a:rPr dirty="0" sz="18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introducing</a:t>
            </a:r>
            <a:r>
              <a:rPr dirty="0" sz="1800" spc="-4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LED</a:t>
            </a:r>
            <a:r>
              <a:rPr dirty="0" u="sng" sz="1800" spc="-2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spc="-1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streetlighting</a:t>
            </a:r>
            <a:r>
              <a:rPr dirty="0" u="none" sz="18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.</a:t>
            </a:r>
            <a:r>
              <a:rPr dirty="0" u="none" sz="1800" spc="-4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In</a:t>
            </a:r>
            <a:r>
              <a:rPr dirty="0" u="none" sz="1800" spc="-2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2013,</a:t>
            </a:r>
            <a:r>
              <a:rPr dirty="0" u="none" sz="1800" spc="-3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more</a:t>
            </a:r>
            <a:r>
              <a:rPr dirty="0" u="none" sz="18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1800" b="1">
                <a:solidFill>
                  <a:srgbClr val="635D5B"/>
                </a:solidFill>
                <a:latin typeface="Franklin Gothic Medium"/>
                <a:cs typeface="Franklin Gothic Medium"/>
              </a:rPr>
              <a:t>than</a:t>
            </a:r>
            <a:r>
              <a:rPr dirty="0" u="none" sz="18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90%</a:t>
            </a:r>
            <a:r>
              <a:rPr dirty="0" u="sng" sz="1800" spc="-3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spc="-2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of</a:t>
            </a:r>
            <a:r>
              <a:rPr dirty="0" u="none" sz="1800" spc="-2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responding</a:t>
            </a:r>
            <a:r>
              <a:rPr dirty="0" u="sng" sz="1800" spc="-5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cities</a:t>
            </a:r>
            <a:r>
              <a:rPr dirty="0" u="sng" sz="1800" spc="-5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report</a:t>
            </a:r>
            <a:r>
              <a:rPr dirty="0" u="sng" sz="1800" spc="-4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taking</a:t>
            </a:r>
            <a:r>
              <a:rPr dirty="0" u="sng" sz="1800" spc="-4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action</a:t>
            </a:r>
            <a:r>
              <a:rPr dirty="0" u="sng" sz="1800" spc="-5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to</a:t>
            </a:r>
            <a:r>
              <a:rPr dirty="0" u="sng" sz="1800" spc="-3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reduce</a:t>
            </a:r>
            <a:r>
              <a:rPr dirty="0" u="sng" sz="1800" spc="-5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emissions</a:t>
            </a:r>
            <a:r>
              <a:rPr dirty="0" u="sng" sz="1800" spc="-5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from</a:t>
            </a:r>
            <a:r>
              <a:rPr dirty="0" u="sng" sz="1800" spc="-5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outdoor</a:t>
            </a:r>
            <a:r>
              <a:rPr dirty="0" u="sng" sz="1800" spc="-45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1800" spc="-1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lighting</a:t>
            </a:r>
            <a:endParaRPr sz="1800">
              <a:latin typeface="Franklin Gothic Medium"/>
              <a:cs typeface="Franklin Gothic Medium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506211" y="2194560"/>
            <a:ext cx="3583304" cy="2176780"/>
            <a:chOff x="5506211" y="2194560"/>
            <a:chExt cx="3583304" cy="2176780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6211" y="2194560"/>
              <a:ext cx="3582924" cy="217627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554090" y="2218309"/>
              <a:ext cx="3488690" cy="2082800"/>
            </a:xfrm>
            <a:custGeom>
              <a:avLst/>
              <a:gdLst/>
              <a:ahLst/>
              <a:cxnLst/>
              <a:rect l="l" t="t" r="r" b="b"/>
              <a:pathLst>
                <a:path w="3488690" h="2082800">
                  <a:moveTo>
                    <a:pt x="0" y="347090"/>
                  </a:moveTo>
                  <a:lnTo>
                    <a:pt x="3169" y="299976"/>
                  </a:lnTo>
                  <a:lnTo>
                    <a:pt x="12402" y="254793"/>
                  </a:lnTo>
                  <a:lnTo>
                    <a:pt x="27285" y="211955"/>
                  </a:lnTo>
                  <a:lnTo>
                    <a:pt x="47403" y="171873"/>
                  </a:lnTo>
                  <a:lnTo>
                    <a:pt x="72345" y="134961"/>
                  </a:lnTo>
                  <a:lnTo>
                    <a:pt x="101695" y="101631"/>
                  </a:lnTo>
                  <a:lnTo>
                    <a:pt x="135040" y="72297"/>
                  </a:lnTo>
                  <a:lnTo>
                    <a:pt x="171967" y="47370"/>
                  </a:lnTo>
                  <a:lnTo>
                    <a:pt x="212062" y="27265"/>
                  </a:lnTo>
                  <a:lnTo>
                    <a:pt x="254911" y="12393"/>
                  </a:lnTo>
                  <a:lnTo>
                    <a:pt x="300101" y="3167"/>
                  </a:lnTo>
                  <a:lnTo>
                    <a:pt x="347218" y="0"/>
                  </a:lnTo>
                  <a:lnTo>
                    <a:pt x="3141217" y="0"/>
                  </a:lnTo>
                  <a:lnTo>
                    <a:pt x="3188305" y="3167"/>
                  </a:lnTo>
                  <a:lnTo>
                    <a:pt x="3233471" y="12393"/>
                  </a:lnTo>
                  <a:lnTo>
                    <a:pt x="3276300" y="27265"/>
                  </a:lnTo>
                  <a:lnTo>
                    <a:pt x="3316379" y="47370"/>
                  </a:lnTo>
                  <a:lnTo>
                    <a:pt x="3353293" y="72297"/>
                  </a:lnTo>
                  <a:lnTo>
                    <a:pt x="3386629" y="101631"/>
                  </a:lnTo>
                  <a:lnTo>
                    <a:pt x="3415973" y="134961"/>
                  </a:lnTo>
                  <a:lnTo>
                    <a:pt x="3440909" y="171873"/>
                  </a:lnTo>
                  <a:lnTo>
                    <a:pt x="3461025" y="211955"/>
                  </a:lnTo>
                  <a:lnTo>
                    <a:pt x="3475907" y="254793"/>
                  </a:lnTo>
                  <a:lnTo>
                    <a:pt x="3485139" y="299976"/>
                  </a:lnTo>
                  <a:lnTo>
                    <a:pt x="3488309" y="347090"/>
                  </a:lnTo>
                  <a:lnTo>
                    <a:pt x="3488309" y="1735582"/>
                  </a:lnTo>
                  <a:lnTo>
                    <a:pt x="3485139" y="1782698"/>
                  </a:lnTo>
                  <a:lnTo>
                    <a:pt x="3475907" y="1827888"/>
                  </a:lnTo>
                  <a:lnTo>
                    <a:pt x="3461025" y="1870737"/>
                  </a:lnTo>
                  <a:lnTo>
                    <a:pt x="3440909" y="1910832"/>
                  </a:lnTo>
                  <a:lnTo>
                    <a:pt x="3415973" y="1947759"/>
                  </a:lnTo>
                  <a:lnTo>
                    <a:pt x="3386629" y="1981104"/>
                  </a:lnTo>
                  <a:lnTo>
                    <a:pt x="3353293" y="2010454"/>
                  </a:lnTo>
                  <a:lnTo>
                    <a:pt x="3316379" y="2035396"/>
                  </a:lnTo>
                  <a:lnTo>
                    <a:pt x="3276300" y="2055514"/>
                  </a:lnTo>
                  <a:lnTo>
                    <a:pt x="3233471" y="2070397"/>
                  </a:lnTo>
                  <a:lnTo>
                    <a:pt x="3188305" y="2079630"/>
                  </a:lnTo>
                  <a:lnTo>
                    <a:pt x="3141217" y="2082799"/>
                  </a:lnTo>
                  <a:lnTo>
                    <a:pt x="347218" y="2082799"/>
                  </a:lnTo>
                  <a:lnTo>
                    <a:pt x="300101" y="2079630"/>
                  </a:lnTo>
                  <a:lnTo>
                    <a:pt x="254911" y="2070397"/>
                  </a:lnTo>
                  <a:lnTo>
                    <a:pt x="212062" y="2055514"/>
                  </a:lnTo>
                  <a:lnTo>
                    <a:pt x="171967" y="2035396"/>
                  </a:lnTo>
                  <a:lnTo>
                    <a:pt x="135040" y="2010454"/>
                  </a:lnTo>
                  <a:lnTo>
                    <a:pt x="101695" y="1981104"/>
                  </a:lnTo>
                  <a:lnTo>
                    <a:pt x="72345" y="1947759"/>
                  </a:lnTo>
                  <a:lnTo>
                    <a:pt x="47403" y="1910832"/>
                  </a:lnTo>
                  <a:lnTo>
                    <a:pt x="27285" y="1870737"/>
                  </a:lnTo>
                  <a:lnTo>
                    <a:pt x="12402" y="1827888"/>
                  </a:lnTo>
                  <a:lnTo>
                    <a:pt x="3169" y="1782698"/>
                  </a:lnTo>
                  <a:lnTo>
                    <a:pt x="0" y="1735582"/>
                  </a:lnTo>
                  <a:lnTo>
                    <a:pt x="0" y="347090"/>
                  </a:lnTo>
                  <a:close/>
                </a:path>
              </a:pathLst>
            </a:custGeom>
            <a:ln w="9525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00"/>
            <a:ext cx="9144000" cy="6845300"/>
            <a:chOff x="0" y="12700"/>
            <a:chExt cx="914400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0" y="12700"/>
              <a:ext cx="9144000" cy="6113780"/>
            </a:xfrm>
            <a:custGeom>
              <a:avLst/>
              <a:gdLst/>
              <a:ahLst/>
              <a:cxnLst/>
              <a:rect l="l" t="t" r="r" b="b"/>
              <a:pathLst>
                <a:path w="9144000" h="6113780">
                  <a:moveTo>
                    <a:pt x="9144000" y="0"/>
                  </a:moveTo>
                  <a:lnTo>
                    <a:pt x="5000752" y="0"/>
                  </a:lnTo>
                  <a:lnTo>
                    <a:pt x="0" y="5956516"/>
                  </a:lnTo>
                  <a:lnTo>
                    <a:pt x="0" y="6113462"/>
                  </a:lnTo>
                  <a:lnTo>
                    <a:pt x="4774565" y="6113462"/>
                  </a:lnTo>
                  <a:lnTo>
                    <a:pt x="9144000" y="9078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EDEF0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66737" y="1217675"/>
              <a:ext cx="7973059" cy="15875"/>
            </a:xfrm>
            <a:custGeom>
              <a:avLst/>
              <a:gdLst/>
              <a:ahLst/>
              <a:cxnLst/>
              <a:rect l="l" t="t" r="r" b="b"/>
              <a:pathLst>
                <a:path w="7973059" h="15875">
                  <a:moveTo>
                    <a:pt x="0" y="0"/>
                  </a:moveTo>
                  <a:lnTo>
                    <a:pt x="7972488" y="15875"/>
                  </a:lnTo>
                </a:path>
              </a:pathLst>
            </a:custGeom>
            <a:ln w="139700">
              <a:solidFill>
                <a:srgbClr val="8BC43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455" y="3470147"/>
              <a:ext cx="1537716" cy="153771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337" y="3665473"/>
              <a:ext cx="949325" cy="94932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6" y="1519427"/>
              <a:ext cx="4475988" cy="128168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341" y="1715071"/>
              <a:ext cx="3887724" cy="6937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4503" y="1766316"/>
              <a:ext cx="4349496" cy="110490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989576" y="1962213"/>
              <a:ext cx="3848100" cy="516255"/>
            </a:xfrm>
            <a:custGeom>
              <a:avLst/>
              <a:gdLst/>
              <a:ahLst/>
              <a:cxnLst/>
              <a:rect l="l" t="t" r="r" b="b"/>
              <a:pathLst>
                <a:path w="3848100" h="516255">
                  <a:moveTo>
                    <a:pt x="3848100" y="0"/>
                  </a:moveTo>
                  <a:lnTo>
                    <a:pt x="0" y="0"/>
                  </a:lnTo>
                  <a:lnTo>
                    <a:pt x="0" y="515937"/>
                  </a:lnTo>
                  <a:lnTo>
                    <a:pt x="3848100" y="515937"/>
                  </a:lnTo>
                  <a:lnTo>
                    <a:pt x="384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95249" y="1962198"/>
              <a:ext cx="8890" cy="516255"/>
            </a:xfrm>
            <a:custGeom>
              <a:avLst/>
              <a:gdLst/>
              <a:ahLst/>
              <a:cxnLst/>
              <a:rect l="l" t="t" r="r" b="b"/>
              <a:pathLst>
                <a:path w="8889" h="516255">
                  <a:moveTo>
                    <a:pt x="0" y="515952"/>
                  </a:moveTo>
                  <a:lnTo>
                    <a:pt x="8510" y="515952"/>
                  </a:lnTo>
                  <a:lnTo>
                    <a:pt x="8510" y="0"/>
                  </a:lnTo>
                  <a:lnTo>
                    <a:pt x="0" y="0"/>
                  </a:lnTo>
                  <a:lnTo>
                    <a:pt x="0" y="51595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003760" y="1962198"/>
              <a:ext cx="3834129" cy="1905"/>
            </a:xfrm>
            <a:custGeom>
              <a:avLst/>
              <a:gdLst/>
              <a:ahLst/>
              <a:cxnLst/>
              <a:rect l="l" t="t" r="r" b="b"/>
              <a:pathLst>
                <a:path w="3834129" h="1905">
                  <a:moveTo>
                    <a:pt x="0" y="1889"/>
                  </a:moveTo>
                  <a:lnTo>
                    <a:pt x="3833776" y="1889"/>
                  </a:lnTo>
                  <a:lnTo>
                    <a:pt x="3833776" y="3"/>
                  </a:lnTo>
                  <a:lnTo>
                    <a:pt x="0" y="0"/>
                  </a:lnTo>
                  <a:lnTo>
                    <a:pt x="0" y="18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003760" y="1936908"/>
            <a:ext cx="3834129" cy="43116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140"/>
              </a:spcBef>
            </a:pPr>
            <a:r>
              <a:rPr dirty="0" sz="1200">
                <a:latin typeface="Georgia"/>
                <a:cs typeface="Georgia"/>
              </a:rPr>
              <a:t>World</a:t>
            </a:r>
            <a:r>
              <a:rPr dirty="0" sz="1200" spc="85">
                <a:latin typeface="Georgia"/>
                <a:cs typeface="Georgia"/>
              </a:rPr>
              <a:t> </a:t>
            </a:r>
            <a:r>
              <a:rPr dirty="0" sz="1200">
                <a:latin typeface="Georgia"/>
                <a:cs typeface="Georgia"/>
              </a:rPr>
              <a:t>Bank</a:t>
            </a:r>
            <a:r>
              <a:rPr dirty="0" sz="1200" spc="75">
                <a:latin typeface="Georgia"/>
                <a:cs typeface="Georgia"/>
              </a:rPr>
              <a:t> </a:t>
            </a:r>
            <a:r>
              <a:rPr dirty="0" sz="1200">
                <a:latin typeface="Georgia"/>
                <a:cs typeface="Georgia"/>
              </a:rPr>
              <a:t>to</a:t>
            </a:r>
            <a:r>
              <a:rPr dirty="0" sz="1200" spc="75">
                <a:latin typeface="Georgia"/>
                <a:cs typeface="Georgia"/>
              </a:rPr>
              <a:t> </a:t>
            </a:r>
            <a:r>
              <a:rPr dirty="0" sz="1200">
                <a:latin typeface="Georgia"/>
                <a:cs typeface="Georgia"/>
              </a:rPr>
              <a:t>Help</a:t>
            </a:r>
            <a:r>
              <a:rPr dirty="0" sz="1200" spc="80">
                <a:latin typeface="Georgia"/>
                <a:cs typeface="Georgia"/>
              </a:rPr>
              <a:t> </a:t>
            </a:r>
            <a:r>
              <a:rPr dirty="0" sz="1200">
                <a:latin typeface="Georgia"/>
                <a:cs typeface="Georgia"/>
              </a:rPr>
              <a:t>Cities</a:t>
            </a:r>
            <a:r>
              <a:rPr dirty="0" sz="1200" spc="80">
                <a:latin typeface="Georgia"/>
                <a:cs typeface="Georgia"/>
              </a:rPr>
              <a:t> </a:t>
            </a:r>
            <a:r>
              <a:rPr dirty="0" sz="1200">
                <a:latin typeface="Georgia"/>
                <a:cs typeface="Georgia"/>
              </a:rPr>
              <a:t>Control</a:t>
            </a:r>
            <a:r>
              <a:rPr dirty="0" sz="1200" spc="80">
                <a:latin typeface="Georgia"/>
                <a:cs typeface="Georgia"/>
              </a:rPr>
              <a:t> </a:t>
            </a:r>
            <a:r>
              <a:rPr dirty="0" sz="1200">
                <a:latin typeface="Georgia"/>
                <a:cs typeface="Georgia"/>
              </a:rPr>
              <a:t>Climate</a:t>
            </a:r>
            <a:r>
              <a:rPr dirty="0" sz="1200" spc="85">
                <a:latin typeface="Georgia"/>
                <a:cs typeface="Georgia"/>
              </a:rPr>
              <a:t> </a:t>
            </a:r>
            <a:r>
              <a:rPr dirty="0" sz="1200" spc="-10">
                <a:latin typeface="Georgia"/>
                <a:cs typeface="Georgia"/>
              </a:rPr>
              <a:t>Change</a:t>
            </a:r>
            <a:endParaRPr sz="1200">
              <a:latin typeface="Georgia"/>
              <a:cs typeface="Georgia"/>
            </a:endParaRPr>
          </a:p>
          <a:p>
            <a:pPr marL="65405">
              <a:lnSpc>
                <a:spcPct val="100000"/>
              </a:lnSpc>
              <a:spcBef>
                <a:spcPts val="384"/>
              </a:spcBef>
            </a:pPr>
            <a:r>
              <a:rPr dirty="0" sz="500">
                <a:latin typeface="Arial"/>
                <a:cs typeface="Arial"/>
              </a:rPr>
              <a:t>By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solidFill>
                  <a:srgbClr val="004276"/>
                </a:solidFill>
                <a:latin typeface="Arial"/>
                <a:cs typeface="Arial"/>
              </a:rPr>
              <a:t>ALEXEI</a:t>
            </a:r>
            <a:r>
              <a:rPr dirty="0" sz="500" spc="25">
                <a:solidFill>
                  <a:srgbClr val="004276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004276"/>
                </a:solidFill>
                <a:latin typeface="Arial"/>
                <a:cs typeface="Arial"/>
              </a:rPr>
              <a:t>BARRIONUEVO</a:t>
            </a:r>
            <a:endParaRPr sz="50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Published: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June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1,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2011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27075" y="1274063"/>
            <a:ext cx="8610600" cy="2575560"/>
            <a:chOff x="227075" y="1274063"/>
            <a:chExt cx="8610600" cy="2575560"/>
          </a:xfrm>
        </p:grpSpPr>
        <p:sp>
          <p:nvSpPr>
            <p:cNvPr id="15" name="object 15" descr=""/>
            <p:cNvSpPr/>
            <p:nvPr/>
          </p:nvSpPr>
          <p:spPr>
            <a:xfrm>
              <a:off x="8133994" y="2391816"/>
              <a:ext cx="703580" cy="86360"/>
            </a:xfrm>
            <a:custGeom>
              <a:avLst/>
              <a:gdLst/>
              <a:ahLst/>
              <a:cxnLst/>
              <a:rect l="l" t="t" r="r" b="b"/>
              <a:pathLst>
                <a:path w="703579" h="86360">
                  <a:moveTo>
                    <a:pt x="703541" y="0"/>
                  </a:moveTo>
                  <a:lnTo>
                    <a:pt x="0" y="0"/>
                  </a:lnTo>
                  <a:lnTo>
                    <a:pt x="0" y="8496"/>
                  </a:lnTo>
                  <a:lnTo>
                    <a:pt x="0" y="86347"/>
                  </a:lnTo>
                  <a:lnTo>
                    <a:pt x="8750" y="86347"/>
                  </a:lnTo>
                  <a:lnTo>
                    <a:pt x="8750" y="8496"/>
                  </a:lnTo>
                  <a:lnTo>
                    <a:pt x="703541" y="8496"/>
                  </a:lnTo>
                  <a:lnTo>
                    <a:pt x="703541" y="0"/>
                  </a:lnTo>
                  <a:close/>
                </a:path>
              </a:pathLst>
            </a:custGeom>
            <a:solidFill>
              <a:srgbClr val="EAE8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3351" y="1274063"/>
              <a:ext cx="2110740" cy="90677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868550" y="1469453"/>
              <a:ext cx="1522730" cy="319405"/>
            </a:xfrm>
            <a:custGeom>
              <a:avLst/>
              <a:gdLst/>
              <a:ahLst/>
              <a:cxnLst/>
              <a:rect l="l" t="t" r="r" b="b"/>
              <a:pathLst>
                <a:path w="1522729" h="319405">
                  <a:moveTo>
                    <a:pt x="1522349" y="0"/>
                  </a:moveTo>
                  <a:lnTo>
                    <a:pt x="0" y="0"/>
                  </a:lnTo>
                  <a:lnTo>
                    <a:pt x="0" y="319087"/>
                  </a:lnTo>
                  <a:lnTo>
                    <a:pt x="1522349" y="319087"/>
                  </a:lnTo>
                  <a:lnTo>
                    <a:pt x="1522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14441" y="1480471"/>
              <a:ext cx="1402774" cy="21979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5903" y="2747772"/>
              <a:ext cx="4500372" cy="1101852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950912" y="2942742"/>
              <a:ext cx="3913504" cy="514350"/>
            </a:xfrm>
            <a:custGeom>
              <a:avLst/>
              <a:gdLst/>
              <a:ahLst/>
              <a:cxnLst/>
              <a:rect l="l" t="t" r="r" b="b"/>
              <a:pathLst>
                <a:path w="3913504" h="514350">
                  <a:moveTo>
                    <a:pt x="3913149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57759"/>
                  </a:lnTo>
                  <a:lnTo>
                    <a:pt x="0" y="514337"/>
                  </a:lnTo>
                  <a:lnTo>
                    <a:pt x="3913149" y="514337"/>
                  </a:lnTo>
                  <a:lnTo>
                    <a:pt x="3913149" y="57759"/>
                  </a:lnTo>
                  <a:lnTo>
                    <a:pt x="3913149" y="46990"/>
                  </a:lnTo>
                  <a:lnTo>
                    <a:pt x="3913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0912" y="3448539"/>
              <a:ext cx="3880084" cy="852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7075" y="2235708"/>
              <a:ext cx="4619244" cy="1098803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424017" y="2430521"/>
              <a:ext cx="4029710" cy="511175"/>
            </a:xfrm>
            <a:custGeom>
              <a:avLst/>
              <a:gdLst/>
              <a:ahLst/>
              <a:cxnLst/>
              <a:rect l="l" t="t" r="r" b="b"/>
              <a:pathLst>
                <a:path w="4029710" h="511175">
                  <a:moveTo>
                    <a:pt x="4029523" y="6"/>
                  </a:moveTo>
                  <a:lnTo>
                    <a:pt x="0" y="0"/>
                  </a:lnTo>
                  <a:lnTo>
                    <a:pt x="0" y="511179"/>
                  </a:lnTo>
                  <a:lnTo>
                    <a:pt x="4029523" y="511179"/>
                  </a:lnTo>
                  <a:lnTo>
                    <a:pt x="4029523" y="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46166" y="2343756"/>
            <a:ext cx="4076065" cy="106235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186690">
              <a:lnSpc>
                <a:spcPts val="2160"/>
              </a:lnSpc>
              <a:spcBef>
                <a:spcPts val="390"/>
              </a:spcBef>
            </a:pPr>
            <a:r>
              <a:rPr dirty="0" sz="2000" spc="-520" b="1">
                <a:latin typeface="Arial"/>
                <a:cs typeface="Arial"/>
              </a:rPr>
              <a:t>Tackling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515" b="1">
                <a:latin typeface="Arial"/>
                <a:cs typeface="Arial"/>
              </a:rPr>
              <a:t>Climate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75" b="1">
                <a:latin typeface="Arial"/>
                <a:cs typeface="Arial"/>
              </a:rPr>
              <a:t>Change: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680" b="1">
                <a:latin typeface="Arial"/>
                <a:cs typeface="Arial"/>
              </a:rPr>
              <a:t>New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545" b="1">
                <a:latin typeface="Arial"/>
                <a:cs typeface="Arial"/>
              </a:rPr>
              <a:t>Reports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60" b="1">
                <a:latin typeface="Arial"/>
                <a:cs typeface="Arial"/>
              </a:rPr>
              <a:t>Underscore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45" b="1">
                <a:latin typeface="Arial"/>
                <a:cs typeface="Arial"/>
              </a:rPr>
              <a:t>Role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70" b="1">
                <a:latin typeface="Arial"/>
                <a:cs typeface="Arial"/>
              </a:rPr>
              <a:t>Of</a:t>
            </a:r>
            <a:r>
              <a:rPr dirty="0" sz="2000" spc="500" b="1">
                <a:latin typeface="Arial"/>
                <a:cs typeface="Arial"/>
              </a:rPr>
              <a:t> </a:t>
            </a:r>
            <a:r>
              <a:rPr dirty="0" sz="2000" spc="-525" b="1">
                <a:latin typeface="Arial"/>
                <a:cs typeface="Arial"/>
              </a:rPr>
              <a:t>Local</a:t>
            </a:r>
            <a:r>
              <a:rPr dirty="0" sz="2000" spc="-290" b="1">
                <a:latin typeface="Arial"/>
                <a:cs typeface="Arial"/>
              </a:rPr>
              <a:t> </a:t>
            </a:r>
            <a:r>
              <a:rPr dirty="0" sz="2000" spc="-565" b="1">
                <a:latin typeface="Arial"/>
                <a:cs typeface="Arial"/>
              </a:rPr>
              <a:t>Leaders</a:t>
            </a:r>
            <a:endParaRPr sz="2000">
              <a:latin typeface="Arial"/>
              <a:cs typeface="Arial"/>
            </a:endParaRPr>
          </a:p>
          <a:p>
            <a:pPr marL="493395" marR="5080">
              <a:lnSpc>
                <a:spcPts val="1530"/>
              </a:lnSpc>
              <a:spcBef>
                <a:spcPts val="515"/>
              </a:spcBef>
            </a:pPr>
            <a:r>
              <a:rPr dirty="0" sz="1400" spc="-130">
                <a:latin typeface="Georgia"/>
                <a:cs typeface="Georgia"/>
              </a:rPr>
              <a:t>An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 spc="-90">
                <a:latin typeface="Georgia"/>
                <a:cs typeface="Georgia"/>
              </a:rPr>
              <a:t>Unlikely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 spc="-100">
                <a:latin typeface="Georgia"/>
                <a:cs typeface="Georgia"/>
              </a:rPr>
              <a:t>Power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 spc="-114">
                <a:latin typeface="Georgia"/>
                <a:cs typeface="Georgia"/>
              </a:rPr>
              <a:t>Duo</a:t>
            </a:r>
            <a:r>
              <a:rPr dirty="0" sz="1400" spc="-15">
                <a:latin typeface="Georgia"/>
                <a:cs typeface="Georgia"/>
              </a:rPr>
              <a:t> </a:t>
            </a:r>
            <a:r>
              <a:rPr dirty="0" sz="1400" spc="-105">
                <a:latin typeface="Georgia"/>
                <a:cs typeface="Georgia"/>
              </a:rPr>
              <a:t>Emerges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 spc="-90">
                <a:latin typeface="Georgia"/>
                <a:cs typeface="Georgia"/>
              </a:rPr>
              <a:t>in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 spc="-90">
                <a:latin typeface="Georgia"/>
                <a:cs typeface="Georgia"/>
              </a:rPr>
              <a:t>the</a:t>
            </a:r>
            <a:r>
              <a:rPr dirty="0" sz="1400" spc="-30">
                <a:latin typeface="Georgia"/>
                <a:cs typeface="Georgia"/>
              </a:rPr>
              <a:t> </a:t>
            </a:r>
            <a:r>
              <a:rPr dirty="0" sz="1400" spc="-95">
                <a:latin typeface="Georgia"/>
                <a:cs typeface="Georgia"/>
              </a:rPr>
              <a:t>Global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 spc="-55">
                <a:latin typeface="Georgia"/>
                <a:cs typeface="Georgia"/>
              </a:rPr>
              <a:t>Fight </a:t>
            </a:r>
            <a:r>
              <a:rPr dirty="0" sz="1400" spc="-95">
                <a:latin typeface="Georgia"/>
                <a:cs typeface="Georgia"/>
              </a:rPr>
              <a:t>Against</a:t>
            </a:r>
            <a:r>
              <a:rPr dirty="0" sz="1400" spc="-40">
                <a:latin typeface="Georgia"/>
                <a:cs typeface="Georgia"/>
              </a:rPr>
              <a:t> </a:t>
            </a:r>
            <a:r>
              <a:rPr dirty="0" sz="1400" spc="-90">
                <a:latin typeface="Georgia"/>
                <a:cs typeface="Georgia"/>
              </a:rPr>
              <a:t>Climate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 spc="-10">
                <a:latin typeface="Georgia"/>
                <a:cs typeface="Georgia"/>
              </a:rPr>
              <a:t>Change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0" y="1260347"/>
            <a:ext cx="5153025" cy="4706620"/>
            <a:chOff x="0" y="1260347"/>
            <a:chExt cx="5153025" cy="4706620"/>
          </a:xfrm>
        </p:grpSpPr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260347"/>
              <a:ext cx="2110740" cy="890015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78333" y="1455791"/>
              <a:ext cx="1539875" cy="302260"/>
            </a:xfrm>
            <a:custGeom>
              <a:avLst/>
              <a:gdLst/>
              <a:ahLst/>
              <a:cxnLst/>
              <a:rect l="l" t="t" r="r" b="b"/>
              <a:pathLst>
                <a:path w="1539875" h="302260">
                  <a:moveTo>
                    <a:pt x="1539843" y="0"/>
                  </a:moveTo>
                  <a:lnTo>
                    <a:pt x="0" y="0"/>
                  </a:lnTo>
                  <a:lnTo>
                    <a:pt x="0" y="301634"/>
                  </a:lnTo>
                  <a:lnTo>
                    <a:pt x="1539843" y="301634"/>
                  </a:lnTo>
                  <a:lnTo>
                    <a:pt x="1539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333" y="1485773"/>
              <a:ext cx="1539843" cy="19493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04032" y="1298447"/>
              <a:ext cx="1848612" cy="121767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98850" y="1493329"/>
              <a:ext cx="1260475" cy="63023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299" y="4745736"/>
              <a:ext cx="4181855" cy="1220723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309562" y="4940850"/>
              <a:ext cx="3594735" cy="633730"/>
            </a:xfrm>
            <a:custGeom>
              <a:avLst/>
              <a:gdLst/>
              <a:ahLst/>
              <a:cxnLst/>
              <a:rect l="l" t="t" r="r" b="b"/>
              <a:pathLst>
                <a:path w="3594735" h="633729">
                  <a:moveTo>
                    <a:pt x="3594139" y="0"/>
                  </a:moveTo>
                  <a:lnTo>
                    <a:pt x="0" y="0"/>
                  </a:lnTo>
                  <a:lnTo>
                    <a:pt x="0" y="633433"/>
                  </a:lnTo>
                  <a:lnTo>
                    <a:pt x="3594139" y="633433"/>
                  </a:lnTo>
                  <a:lnTo>
                    <a:pt x="3594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305778" y="4906423"/>
            <a:ext cx="3573145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dirty="0" sz="1450" b="1">
                <a:latin typeface="Arial"/>
                <a:cs typeface="Arial"/>
              </a:rPr>
              <a:t>Cities</a:t>
            </a:r>
            <a:r>
              <a:rPr dirty="0" sz="1450" spc="-1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From</a:t>
            </a:r>
            <a:r>
              <a:rPr dirty="0" sz="1450" spc="-1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London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to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Portland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Slash </a:t>
            </a:r>
            <a:r>
              <a:rPr dirty="0" sz="1450" b="1">
                <a:latin typeface="Arial"/>
                <a:cs typeface="Arial"/>
              </a:rPr>
              <a:t>Emissions</a:t>
            </a:r>
            <a:r>
              <a:rPr dirty="0" sz="1450" spc="-3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as</a:t>
            </a:r>
            <a:r>
              <a:rPr dirty="0" sz="1450" spc="-2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UN</a:t>
            </a:r>
            <a:r>
              <a:rPr dirty="0" sz="1450" spc="-2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Climate</a:t>
            </a:r>
            <a:r>
              <a:rPr dirty="0" sz="1450" spc="-3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Envoys</a:t>
            </a:r>
            <a:r>
              <a:rPr dirty="0" sz="1450" spc="-25" b="1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Bicker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650" spc="-50">
                <a:latin typeface="Arial"/>
                <a:cs typeface="Arial"/>
              </a:rPr>
              <a:t>Q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3997452" y="2188464"/>
            <a:ext cx="5146675" cy="4318000"/>
            <a:chOff x="3997452" y="2188464"/>
            <a:chExt cx="5146675" cy="4318000"/>
          </a:xfrm>
        </p:grpSpPr>
        <p:pic>
          <p:nvPicPr>
            <p:cNvPr id="35" name="object 3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7740" y="2188464"/>
              <a:ext cx="4366260" cy="1670304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4984906" y="2499807"/>
              <a:ext cx="4008754" cy="966469"/>
            </a:xfrm>
            <a:custGeom>
              <a:avLst/>
              <a:gdLst/>
              <a:ahLst/>
              <a:cxnLst/>
              <a:rect l="l" t="t" r="r" b="b"/>
              <a:pathLst>
                <a:path w="4008754" h="966470">
                  <a:moveTo>
                    <a:pt x="4008181" y="0"/>
                  </a:moveTo>
                  <a:lnTo>
                    <a:pt x="0" y="0"/>
                  </a:lnTo>
                  <a:lnTo>
                    <a:pt x="0" y="966276"/>
                  </a:lnTo>
                  <a:lnTo>
                    <a:pt x="4008181" y="966276"/>
                  </a:lnTo>
                  <a:lnTo>
                    <a:pt x="40081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95259" y="2547584"/>
              <a:ext cx="650135" cy="60291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46662" y="2557738"/>
              <a:ext cx="356627" cy="14087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34412" y="2556544"/>
              <a:ext cx="3068180" cy="524111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34412" y="3197057"/>
              <a:ext cx="781391" cy="180276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97452" y="5375148"/>
              <a:ext cx="4709159" cy="1130808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4193159" y="5571066"/>
              <a:ext cx="4121785" cy="542290"/>
            </a:xfrm>
            <a:custGeom>
              <a:avLst/>
              <a:gdLst/>
              <a:ahLst/>
              <a:cxnLst/>
              <a:rect l="l" t="t" r="r" b="b"/>
              <a:pathLst>
                <a:path w="4121784" h="542289">
                  <a:moveTo>
                    <a:pt x="4121187" y="0"/>
                  </a:moveTo>
                  <a:lnTo>
                    <a:pt x="0" y="0"/>
                  </a:lnTo>
                  <a:lnTo>
                    <a:pt x="0" y="541862"/>
                  </a:lnTo>
                  <a:lnTo>
                    <a:pt x="4121187" y="541862"/>
                  </a:lnTo>
                  <a:lnTo>
                    <a:pt x="4121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4252743" y="5548257"/>
            <a:ext cx="3438525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90">
                <a:latin typeface="Arial"/>
                <a:cs typeface="Arial"/>
              </a:rPr>
              <a:t>Mayors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85">
                <a:latin typeface="Arial"/>
                <a:cs typeface="Arial"/>
              </a:rPr>
              <a:t>reach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70">
                <a:latin typeface="Arial"/>
                <a:cs typeface="Arial"/>
              </a:rPr>
              <a:t>climate</a:t>
            </a:r>
            <a:r>
              <a:rPr dirty="0" sz="1550" spc="-20">
                <a:latin typeface="Arial"/>
                <a:cs typeface="Arial"/>
              </a:rPr>
              <a:t> </a:t>
            </a:r>
            <a:r>
              <a:rPr dirty="0" sz="1550" spc="-80">
                <a:latin typeface="Arial"/>
                <a:cs typeface="Arial"/>
              </a:rPr>
              <a:t>deal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 spc="-80">
                <a:latin typeface="Arial"/>
                <a:cs typeface="Arial"/>
              </a:rPr>
              <a:t>with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95">
                <a:latin typeface="Arial"/>
                <a:cs typeface="Arial"/>
              </a:rPr>
              <a:t>World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 spc="-35">
                <a:latin typeface="Arial"/>
                <a:cs typeface="Arial"/>
              </a:rPr>
              <a:t>Bank</a:t>
            </a:r>
            <a:endParaRPr sz="15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252743" y="5849806"/>
            <a:ext cx="87693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30">
                <a:latin typeface="Arial"/>
                <a:cs typeface="Arial"/>
              </a:rPr>
              <a:t>(AFP) </a:t>
            </a:r>
            <a:r>
              <a:rPr dirty="0" sz="800">
                <a:latin typeface="Arial"/>
                <a:cs typeface="Arial"/>
              </a:rPr>
              <a:t>–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Jun</a:t>
            </a:r>
            <a:r>
              <a:rPr dirty="0" sz="800" spc="-20">
                <a:latin typeface="Arial"/>
                <a:cs typeface="Arial"/>
              </a:rPr>
              <a:t> 1,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2011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5397792" y="5861507"/>
            <a:ext cx="115570" cy="128905"/>
          </a:xfrm>
          <a:custGeom>
            <a:avLst/>
            <a:gdLst/>
            <a:ahLst/>
            <a:cxnLst/>
            <a:rect l="l" t="t" r="r" b="b"/>
            <a:pathLst>
              <a:path w="115570" h="128904">
                <a:moveTo>
                  <a:pt x="115176" y="117386"/>
                </a:moveTo>
                <a:lnTo>
                  <a:pt x="0" y="117386"/>
                </a:lnTo>
                <a:lnTo>
                  <a:pt x="0" y="128854"/>
                </a:lnTo>
                <a:lnTo>
                  <a:pt x="115176" y="128854"/>
                </a:lnTo>
                <a:lnTo>
                  <a:pt x="115176" y="117386"/>
                </a:lnTo>
                <a:close/>
              </a:path>
              <a:path w="115570" h="128904">
                <a:moveTo>
                  <a:pt x="115176" y="0"/>
                </a:moveTo>
                <a:lnTo>
                  <a:pt x="0" y="0"/>
                </a:lnTo>
                <a:lnTo>
                  <a:pt x="0" y="11468"/>
                </a:lnTo>
                <a:lnTo>
                  <a:pt x="115176" y="11468"/>
                </a:lnTo>
                <a:lnTo>
                  <a:pt x="11517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5422416" y="5863299"/>
            <a:ext cx="66675" cy="12318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50" spc="-5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0" y="1281683"/>
            <a:ext cx="9144000" cy="5201920"/>
            <a:chOff x="0" y="1281683"/>
            <a:chExt cx="9144000" cy="5201920"/>
          </a:xfrm>
        </p:grpSpPr>
        <p:sp>
          <p:nvSpPr>
            <p:cNvPr id="48" name="object 48" descr=""/>
            <p:cNvSpPr/>
            <p:nvPr/>
          </p:nvSpPr>
          <p:spPr>
            <a:xfrm>
              <a:off x="5512970" y="5864526"/>
              <a:ext cx="15240" cy="120014"/>
            </a:xfrm>
            <a:custGeom>
              <a:avLst/>
              <a:gdLst/>
              <a:ahLst/>
              <a:cxnLst/>
              <a:rect l="l" t="t" r="r" b="b"/>
              <a:pathLst>
                <a:path w="15239" h="120014">
                  <a:moveTo>
                    <a:pt x="14682" y="0"/>
                  </a:moveTo>
                  <a:lnTo>
                    <a:pt x="0" y="0"/>
                  </a:lnTo>
                  <a:lnTo>
                    <a:pt x="0" y="119752"/>
                  </a:lnTo>
                  <a:lnTo>
                    <a:pt x="14682" y="119752"/>
                  </a:lnTo>
                  <a:lnTo>
                    <a:pt x="14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43671" y="5908548"/>
              <a:ext cx="794003" cy="394715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059293" y="5554725"/>
              <a:ext cx="763015" cy="364515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00427" y="4581143"/>
              <a:ext cx="1373124" cy="1037844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16048" y="3585591"/>
              <a:ext cx="1342516" cy="1006348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0" y="4084066"/>
              <a:ext cx="1402290" cy="1146175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80844" y="5978651"/>
              <a:ext cx="1950720" cy="504444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96210" y="5514212"/>
              <a:ext cx="1919351" cy="47437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46525" y="4611154"/>
              <a:ext cx="1419225" cy="1063625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39511" y="4748783"/>
              <a:ext cx="1281684" cy="1037843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34710" y="4944529"/>
              <a:ext cx="693470" cy="449795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88408" y="1281683"/>
              <a:ext cx="3337560" cy="966215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83098" y="1477405"/>
              <a:ext cx="2749533" cy="37781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89148" y="3125723"/>
              <a:ext cx="3270504" cy="2211324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84601" y="3321050"/>
              <a:ext cx="2682875" cy="1623441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1752" y="5926836"/>
              <a:ext cx="1508760" cy="367283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6674" y="5600192"/>
              <a:ext cx="1478978" cy="33647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0" y="3287267"/>
              <a:ext cx="1415796" cy="989075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0" y="3482975"/>
              <a:ext cx="1022350" cy="400050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61100" y="3433317"/>
              <a:ext cx="2374900" cy="1636013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47788" y="1516379"/>
              <a:ext cx="1696211" cy="85801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42732" y="1711325"/>
              <a:ext cx="1501267" cy="269875"/>
            </a:xfrm>
            <a:prstGeom prst="rect">
              <a:avLst/>
            </a:prstGeom>
          </p:spPr>
        </p:pic>
      </p:grp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4418" rIns="0" bIns="0" rtlCol="0" vert="horz">
            <a:spAutoFit/>
          </a:bodyPr>
          <a:lstStyle/>
          <a:p>
            <a:pPr marL="444500">
              <a:lnSpc>
                <a:spcPct val="100000"/>
              </a:lnSpc>
              <a:spcBef>
                <a:spcPts val="105"/>
              </a:spcBef>
            </a:pPr>
            <a:r>
              <a:rPr dirty="0" sz="3800" spc="50" b="1">
                <a:latin typeface="Calibri"/>
                <a:cs typeface="Calibri"/>
              </a:rPr>
              <a:t>Ciudades</a:t>
            </a:r>
            <a:r>
              <a:rPr dirty="0" sz="3800" spc="240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están</a:t>
            </a:r>
            <a:r>
              <a:rPr dirty="0" sz="3800" spc="24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liderando</a:t>
            </a:r>
            <a:r>
              <a:rPr dirty="0" sz="3800" spc="24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la</a:t>
            </a:r>
            <a:r>
              <a:rPr dirty="0" sz="3800" spc="425" b="1">
                <a:latin typeface="Calibri"/>
                <a:cs typeface="Calibri"/>
              </a:rPr>
              <a:t> </a:t>
            </a:r>
            <a:r>
              <a:rPr dirty="0" sz="3800" spc="-10" b="1">
                <a:solidFill>
                  <a:srgbClr val="E11F1D"/>
                </a:solidFill>
                <a:latin typeface="Calibri"/>
                <a:cs typeface="Calibri"/>
              </a:rPr>
              <a:t>AGENDA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6548373" y="5023230"/>
            <a:ext cx="19081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Mayor</a:t>
            </a:r>
            <a:r>
              <a:rPr dirty="0" sz="1400" spc="-5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Paes</a:t>
            </a:r>
            <a:r>
              <a:rPr dirty="0" sz="14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hands</a:t>
            </a:r>
            <a:r>
              <a:rPr dirty="0" sz="1400" spc="-6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letter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to</a:t>
            </a:r>
            <a:r>
              <a:rPr dirty="0" sz="14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Joan</a:t>
            </a:r>
            <a:r>
              <a:rPr dirty="0" sz="14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Cloas</a:t>
            </a:r>
            <a:r>
              <a:rPr dirty="0" sz="14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UN-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Habitat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00"/>
            <a:ext cx="9144000" cy="6845300"/>
            <a:chOff x="0" y="12700"/>
            <a:chExt cx="914400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0" y="12700"/>
              <a:ext cx="9144000" cy="6113780"/>
            </a:xfrm>
            <a:custGeom>
              <a:avLst/>
              <a:gdLst/>
              <a:ahLst/>
              <a:cxnLst/>
              <a:rect l="l" t="t" r="r" b="b"/>
              <a:pathLst>
                <a:path w="9144000" h="6113780">
                  <a:moveTo>
                    <a:pt x="9144000" y="0"/>
                  </a:moveTo>
                  <a:lnTo>
                    <a:pt x="5000752" y="0"/>
                  </a:lnTo>
                  <a:lnTo>
                    <a:pt x="0" y="5956516"/>
                  </a:lnTo>
                  <a:lnTo>
                    <a:pt x="0" y="6113462"/>
                  </a:lnTo>
                  <a:lnTo>
                    <a:pt x="4774565" y="6113462"/>
                  </a:lnTo>
                  <a:lnTo>
                    <a:pt x="9144000" y="9078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EDEF0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66737" y="1217675"/>
              <a:ext cx="7973059" cy="15875"/>
            </a:xfrm>
            <a:custGeom>
              <a:avLst/>
              <a:gdLst/>
              <a:ahLst/>
              <a:cxnLst/>
              <a:rect l="l" t="t" r="r" b="b"/>
              <a:pathLst>
                <a:path w="7973059" h="15875">
                  <a:moveTo>
                    <a:pt x="0" y="0"/>
                  </a:moveTo>
                  <a:lnTo>
                    <a:pt x="7972488" y="15875"/>
                  </a:lnTo>
                </a:path>
              </a:pathLst>
            </a:custGeom>
            <a:ln w="139700">
              <a:solidFill>
                <a:srgbClr val="8BC4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06573" y="197611"/>
            <a:ext cx="440309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Movilidad</a:t>
            </a:r>
            <a:r>
              <a:rPr dirty="0" sz="2800" spc="55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Urbana: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800" b="1">
                <a:latin typeface="Calibri"/>
                <a:cs typeface="Calibri"/>
              </a:rPr>
              <a:t>Las</a:t>
            </a:r>
            <a:r>
              <a:rPr dirty="0" sz="2800" spc="3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ciudades</a:t>
            </a:r>
            <a:r>
              <a:rPr dirty="0" sz="2800" spc="3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están</a:t>
            </a:r>
            <a:r>
              <a:rPr dirty="0" sz="2800" spc="36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haciendo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5246" y="1481073"/>
            <a:ext cx="7753350" cy="959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835"/>
              </a:lnSpc>
              <a:spcBef>
                <a:spcPts val="100"/>
              </a:spcBef>
            </a:pPr>
            <a:r>
              <a:rPr dirty="0" sz="2400" b="1">
                <a:solidFill>
                  <a:srgbClr val="635D5B"/>
                </a:solidFill>
                <a:latin typeface="Calibri"/>
                <a:cs typeface="Calibri"/>
              </a:rPr>
              <a:t>Buses</a:t>
            </a:r>
            <a:r>
              <a:rPr dirty="0" sz="2400" spc="204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35D5B"/>
                </a:solidFill>
                <a:latin typeface="Calibri"/>
                <a:cs typeface="Calibri"/>
              </a:rPr>
              <a:t>son</a:t>
            </a:r>
            <a:r>
              <a:rPr dirty="0" sz="2400" spc="200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35D5B"/>
                </a:solidFill>
                <a:latin typeface="Calibri"/>
                <a:cs typeface="Calibri"/>
              </a:rPr>
              <a:t>2/3</a:t>
            </a:r>
            <a:r>
              <a:rPr dirty="0" sz="2400" spc="195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35D5B"/>
                </a:solidFill>
                <a:latin typeface="Calibri"/>
                <a:cs typeface="Calibri"/>
              </a:rPr>
              <a:t>de</a:t>
            </a:r>
            <a:r>
              <a:rPr dirty="0" sz="2400" spc="220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35D5B"/>
                </a:solidFill>
                <a:latin typeface="Calibri"/>
                <a:cs typeface="Calibri"/>
              </a:rPr>
              <a:t>las</a:t>
            </a:r>
            <a:r>
              <a:rPr dirty="0" sz="2400" spc="204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2400" spc="50" b="1">
                <a:solidFill>
                  <a:srgbClr val="635D5B"/>
                </a:solidFill>
                <a:latin typeface="Calibri"/>
                <a:cs typeface="Calibri"/>
              </a:rPr>
              <a:t>acciones</a:t>
            </a:r>
            <a:r>
              <a:rPr dirty="0" sz="2400" spc="180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2400" spc="45" b="1">
                <a:solidFill>
                  <a:srgbClr val="635D5B"/>
                </a:solidFill>
                <a:latin typeface="Calibri"/>
                <a:cs typeface="Calibri"/>
              </a:rPr>
              <a:t>reportadas</a:t>
            </a:r>
            <a:r>
              <a:rPr dirty="0" sz="2400" spc="180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2400" spc="45" b="1">
                <a:solidFill>
                  <a:srgbClr val="635D5B"/>
                </a:solidFill>
                <a:latin typeface="Calibri"/>
                <a:cs typeface="Calibri"/>
              </a:rPr>
              <a:t>por</a:t>
            </a:r>
            <a:r>
              <a:rPr dirty="0" sz="2400" spc="185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35D5B"/>
                </a:solidFill>
                <a:latin typeface="Calibri"/>
                <a:cs typeface="Calibri"/>
              </a:rPr>
              <a:t>las</a:t>
            </a:r>
            <a:r>
              <a:rPr dirty="0" sz="2400" spc="210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2400" spc="40" b="1">
                <a:solidFill>
                  <a:srgbClr val="635D5B"/>
                </a:solidFill>
                <a:latin typeface="Calibri"/>
                <a:cs typeface="Calibri"/>
              </a:rPr>
              <a:t>ciudades</a:t>
            </a:r>
            <a:endParaRPr sz="2400">
              <a:latin typeface="Calibri"/>
              <a:cs typeface="Calibri"/>
            </a:endParaRPr>
          </a:p>
          <a:p>
            <a:pPr algn="ctr" marL="5080">
              <a:lnSpc>
                <a:spcPts val="4515"/>
              </a:lnSpc>
            </a:pPr>
            <a:r>
              <a:rPr dirty="0" sz="3800" b="1">
                <a:solidFill>
                  <a:srgbClr val="635D5B"/>
                </a:solidFill>
                <a:latin typeface="Calibri"/>
                <a:cs typeface="Calibri"/>
              </a:rPr>
              <a:t>BRT</a:t>
            </a:r>
            <a:r>
              <a:rPr dirty="0" sz="3800" spc="145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635D5B"/>
                </a:solidFill>
                <a:latin typeface="Calibri"/>
                <a:cs typeface="Calibri"/>
              </a:rPr>
              <a:t>y</a:t>
            </a:r>
            <a:r>
              <a:rPr dirty="0" sz="3800" spc="175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635D5B"/>
                </a:solidFill>
                <a:latin typeface="Calibri"/>
                <a:cs typeface="Calibri"/>
              </a:rPr>
              <a:t>BRS</a:t>
            </a:r>
            <a:r>
              <a:rPr dirty="0" sz="3800" spc="155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3800" spc="45" b="1">
                <a:solidFill>
                  <a:srgbClr val="635D5B"/>
                </a:solidFill>
                <a:latin typeface="Calibri"/>
                <a:cs typeface="Calibri"/>
              </a:rPr>
              <a:t>(carriles</a:t>
            </a:r>
            <a:r>
              <a:rPr dirty="0" sz="3800" spc="135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3800" spc="-10" b="1">
                <a:solidFill>
                  <a:srgbClr val="635D5B"/>
                </a:solidFill>
                <a:latin typeface="Calibri"/>
                <a:cs typeface="Calibri"/>
              </a:rPr>
              <a:t>exclusivos)</a:t>
            </a:r>
            <a:endParaRPr sz="38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2489250"/>
            <a:ext cx="9144000" cy="3323590"/>
            <a:chOff x="0" y="2489250"/>
            <a:chExt cx="9144000" cy="33235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06065"/>
              <a:ext cx="5452490" cy="32997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6709" y="2489250"/>
              <a:ext cx="4487291" cy="332320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686047" y="5800750"/>
            <a:ext cx="8045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Bogotá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20792" y="5783986"/>
            <a:ext cx="11322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2C2928"/>
                </a:solidFill>
                <a:latin typeface="Franklin Gothic Medium"/>
                <a:cs typeface="Franklin Gothic Medium"/>
              </a:rPr>
              <a:t>São</a:t>
            </a:r>
            <a:r>
              <a:rPr dirty="0" sz="2000" spc="-3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Paulo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782559" y="6330492"/>
            <a:ext cx="12738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Fonte:</a:t>
            </a:r>
            <a:r>
              <a:rPr dirty="0" sz="10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C40</a:t>
            </a:r>
            <a:r>
              <a:rPr dirty="0" sz="10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10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SPTRANS</a:t>
            </a:r>
            <a:endParaRPr sz="1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00"/>
            <a:ext cx="9144000" cy="6845300"/>
            <a:chOff x="0" y="12700"/>
            <a:chExt cx="914400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0" y="12700"/>
              <a:ext cx="9144000" cy="6113780"/>
            </a:xfrm>
            <a:custGeom>
              <a:avLst/>
              <a:gdLst/>
              <a:ahLst/>
              <a:cxnLst/>
              <a:rect l="l" t="t" r="r" b="b"/>
              <a:pathLst>
                <a:path w="9144000" h="6113780">
                  <a:moveTo>
                    <a:pt x="9144000" y="0"/>
                  </a:moveTo>
                  <a:lnTo>
                    <a:pt x="5000752" y="0"/>
                  </a:lnTo>
                  <a:lnTo>
                    <a:pt x="0" y="5956516"/>
                  </a:lnTo>
                  <a:lnTo>
                    <a:pt x="0" y="6113462"/>
                  </a:lnTo>
                  <a:lnTo>
                    <a:pt x="4774565" y="6113462"/>
                  </a:lnTo>
                  <a:lnTo>
                    <a:pt x="9144000" y="9078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EDEF0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66737" y="1217675"/>
              <a:ext cx="7973059" cy="15875"/>
            </a:xfrm>
            <a:custGeom>
              <a:avLst/>
              <a:gdLst/>
              <a:ahLst/>
              <a:cxnLst/>
              <a:rect l="l" t="t" r="r" b="b"/>
              <a:pathLst>
                <a:path w="7973059" h="15875">
                  <a:moveTo>
                    <a:pt x="0" y="0"/>
                  </a:moveTo>
                  <a:lnTo>
                    <a:pt x="7972488" y="15875"/>
                  </a:lnTo>
                </a:path>
              </a:pathLst>
            </a:custGeom>
            <a:ln w="139700">
              <a:solidFill>
                <a:srgbClr val="8BC43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9795" y="3268129"/>
              <a:ext cx="4434205" cy="28448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290686" y="6313423"/>
            <a:ext cx="6197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Fonte:</a:t>
            </a:r>
            <a:r>
              <a:rPr dirty="0" sz="10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C40</a:t>
            </a:r>
            <a:endParaRPr sz="1000">
              <a:latin typeface="Franklin Gothic Medium"/>
              <a:cs typeface="Franklin Gothic Medium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268129"/>
            <a:ext cx="4772571" cy="28448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382761" y="5682183"/>
            <a:ext cx="5060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Oslo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739" y="5783986"/>
            <a:ext cx="8045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Bogotá</a:t>
            </a:r>
            <a:endParaRPr sz="2000">
              <a:latin typeface="Franklin Gothic Medium"/>
              <a:cs typeface="Franklin Gothic Medium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0"/>
            <a:ext cx="9144000" cy="3302000"/>
            <a:chOff x="0" y="0"/>
            <a:chExt cx="9144000" cy="330200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775238" cy="33020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5200" y="0"/>
              <a:ext cx="4368800" cy="328028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08757" y="25399"/>
            <a:ext cx="156972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Franklin Gothic Medium"/>
                <a:cs typeface="Franklin Gothic Medium"/>
              </a:rPr>
              <a:t>Rio</a:t>
            </a:r>
            <a:r>
              <a:rPr dirty="0" sz="20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r>
              <a:rPr dirty="0" sz="20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Janeiro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88738" y="59182"/>
            <a:ext cx="13976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Copenhague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00"/>
            <a:ext cx="9144000" cy="6845300"/>
            <a:chOff x="0" y="12700"/>
            <a:chExt cx="914400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0" y="12700"/>
              <a:ext cx="9144000" cy="6113780"/>
            </a:xfrm>
            <a:custGeom>
              <a:avLst/>
              <a:gdLst/>
              <a:ahLst/>
              <a:cxnLst/>
              <a:rect l="l" t="t" r="r" b="b"/>
              <a:pathLst>
                <a:path w="9144000" h="6113780">
                  <a:moveTo>
                    <a:pt x="9144000" y="0"/>
                  </a:moveTo>
                  <a:lnTo>
                    <a:pt x="5000752" y="0"/>
                  </a:lnTo>
                  <a:lnTo>
                    <a:pt x="0" y="5956516"/>
                  </a:lnTo>
                  <a:lnTo>
                    <a:pt x="0" y="6113462"/>
                  </a:lnTo>
                  <a:lnTo>
                    <a:pt x="4774565" y="6113462"/>
                  </a:lnTo>
                  <a:lnTo>
                    <a:pt x="9144000" y="9078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EDEF0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66737" y="1217675"/>
              <a:ext cx="7973059" cy="15875"/>
            </a:xfrm>
            <a:custGeom>
              <a:avLst/>
              <a:gdLst/>
              <a:ahLst/>
              <a:cxnLst/>
              <a:rect l="l" t="t" r="r" b="b"/>
              <a:pathLst>
                <a:path w="7973059" h="15875">
                  <a:moveTo>
                    <a:pt x="0" y="0"/>
                  </a:moveTo>
                  <a:lnTo>
                    <a:pt x="7972488" y="15875"/>
                  </a:lnTo>
                </a:path>
              </a:pathLst>
            </a:custGeom>
            <a:ln w="139700">
              <a:solidFill>
                <a:srgbClr val="8BC43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9" y="1653539"/>
              <a:ext cx="1437639" cy="7801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3222" y="1468920"/>
              <a:ext cx="2169032" cy="113877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0383" y="254888"/>
            <a:ext cx="684212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584835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Franklin Gothic Medium"/>
                <a:cs typeface="Franklin Gothic Medium"/>
              </a:rPr>
              <a:t>PROGRAMA</a:t>
            </a:r>
            <a:r>
              <a:rPr dirty="0" sz="2800" spc="-75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DE</a:t>
            </a:r>
            <a:r>
              <a:rPr dirty="0" sz="2800" spc="-65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TESTES</a:t>
            </a:r>
            <a:r>
              <a:rPr dirty="0" sz="2800" spc="-70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COM</a:t>
            </a:r>
            <a:r>
              <a:rPr dirty="0" sz="2800" spc="-70" b="1"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latin typeface="Franklin Gothic Medium"/>
                <a:cs typeface="Franklin Gothic Medium"/>
              </a:rPr>
              <a:t>ONIBUS </a:t>
            </a:r>
            <a:r>
              <a:rPr dirty="0" sz="2800" b="1">
                <a:latin typeface="Franklin Gothic Medium"/>
                <a:cs typeface="Franklin Gothic Medium"/>
              </a:rPr>
              <a:t>ELÉTRICOS</a:t>
            </a:r>
            <a:r>
              <a:rPr dirty="0" sz="2800" spc="-100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E</a:t>
            </a:r>
            <a:r>
              <a:rPr dirty="0" sz="2800" spc="-70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HIBRÍDOS</a:t>
            </a:r>
            <a:r>
              <a:rPr dirty="0" sz="2800" spc="-90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NA</a:t>
            </a:r>
            <a:r>
              <a:rPr dirty="0" sz="2800" spc="-60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AMÉRICA</a:t>
            </a:r>
            <a:r>
              <a:rPr dirty="0" sz="2800" spc="-100" b="1"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latin typeface="Franklin Gothic Medium"/>
                <a:cs typeface="Franklin Gothic Medium"/>
              </a:rPr>
              <a:t>LATINA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99794" y="2888995"/>
            <a:ext cx="6882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186776"/>
                </a:solidFill>
                <a:latin typeface="Franklin Gothic Medium"/>
                <a:cs typeface="Franklin Gothic Medium"/>
              </a:rPr>
              <a:t>Bogotá,</a:t>
            </a:r>
            <a:r>
              <a:rPr dirty="0" sz="2800" spc="-7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186776"/>
                </a:solidFill>
                <a:latin typeface="Franklin Gothic Medium"/>
                <a:cs typeface="Franklin Gothic Medium"/>
              </a:rPr>
              <a:t>Rio</a:t>
            </a:r>
            <a:r>
              <a:rPr dirty="0" sz="2800" spc="-5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186776"/>
                </a:solidFill>
                <a:latin typeface="Franklin Gothic Medium"/>
                <a:cs typeface="Franklin Gothic Medium"/>
              </a:rPr>
              <a:t>de</a:t>
            </a:r>
            <a:r>
              <a:rPr dirty="0" sz="2800" spc="-3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186776"/>
                </a:solidFill>
                <a:latin typeface="Franklin Gothic Medium"/>
                <a:cs typeface="Franklin Gothic Medium"/>
              </a:rPr>
              <a:t>Janeiro,</a:t>
            </a:r>
            <a:r>
              <a:rPr dirty="0" sz="2800" spc="-7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186776"/>
                </a:solidFill>
                <a:latin typeface="Franklin Gothic Medium"/>
                <a:cs typeface="Franklin Gothic Medium"/>
              </a:rPr>
              <a:t>Santiago</a:t>
            </a:r>
            <a:r>
              <a:rPr dirty="0" sz="2800" spc="-6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186776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4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186776"/>
                </a:solidFill>
                <a:latin typeface="Franklin Gothic Medium"/>
                <a:cs typeface="Franklin Gothic Medium"/>
              </a:rPr>
              <a:t>São</a:t>
            </a:r>
            <a:r>
              <a:rPr dirty="0" sz="2800" spc="-5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186776"/>
                </a:solidFill>
                <a:latin typeface="Franklin Gothic Medium"/>
                <a:cs typeface="Franklin Gothic Medium"/>
              </a:rPr>
              <a:t>Paulo</a:t>
            </a:r>
            <a:endParaRPr sz="2800">
              <a:latin typeface="Franklin Gothic Medium"/>
              <a:cs typeface="Franklin Gothic Medium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22758" y="1659508"/>
            <a:ext cx="8966835" cy="3990340"/>
            <a:chOff x="122758" y="1659508"/>
            <a:chExt cx="8966835" cy="39903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758" y="3555987"/>
              <a:ext cx="3164459" cy="20695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0300" y="3697465"/>
              <a:ext cx="2878708" cy="19522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3900" y="3657561"/>
              <a:ext cx="2972689" cy="1977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6651" y="1659508"/>
              <a:ext cx="1260081" cy="9704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4432" y="447364"/>
            <a:ext cx="2036194" cy="7521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607" y="180187"/>
            <a:ext cx="1531874" cy="117972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7372" y="2434615"/>
            <a:ext cx="8328659" cy="322707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63830" indent="-151130">
              <a:lnSpc>
                <a:spcPct val="100000"/>
              </a:lnSpc>
              <a:spcBef>
                <a:spcPts val="434"/>
              </a:spcBef>
              <a:buSzPct val="71428"/>
              <a:buFont typeface="Arial"/>
              <a:buChar char="•"/>
              <a:tabLst>
                <a:tab pos="163830" algn="l"/>
              </a:tabLst>
            </a:pP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Emisión</a:t>
            </a:r>
            <a:r>
              <a:rPr dirty="0" sz="2800" spc="-8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de</a:t>
            </a:r>
            <a:r>
              <a:rPr dirty="0" sz="2800" spc="-2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poluentes</a:t>
            </a:r>
            <a:r>
              <a:rPr dirty="0" sz="28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locales</a:t>
            </a:r>
            <a:r>
              <a:rPr dirty="0" sz="2800" spc="-7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(HC,</a:t>
            </a:r>
            <a:r>
              <a:rPr dirty="0" sz="28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CO,</a:t>
            </a:r>
            <a:r>
              <a:rPr dirty="0" sz="2800" spc="-4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NOx,</a:t>
            </a:r>
            <a:r>
              <a:rPr dirty="0" sz="2800" spc="-6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PM);</a:t>
            </a:r>
            <a:endParaRPr sz="2800">
              <a:latin typeface="Franklin Gothic Medium"/>
              <a:cs typeface="Franklin Gothic Medium"/>
            </a:endParaRPr>
          </a:p>
          <a:p>
            <a:pPr marL="223520" indent="-21082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23520" algn="l"/>
              </a:tabLst>
            </a:pPr>
            <a:r>
              <a:rPr dirty="0" sz="28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Teste</a:t>
            </a:r>
            <a:r>
              <a:rPr dirty="0" sz="2800" spc="-9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piloto</a:t>
            </a:r>
            <a:r>
              <a:rPr dirty="0" sz="2800" spc="-7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con</a:t>
            </a:r>
            <a:r>
              <a:rPr dirty="0" sz="2800" spc="-8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diesel</a:t>
            </a:r>
            <a:r>
              <a:rPr dirty="0" sz="2800" spc="-7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de</a:t>
            </a:r>
            <a:r>
              <a:rPr dirty="0" sz="2800" spc="-4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cana.</a:t>
            </a:r>
            <a:endParaRPr sz="2800">
              <a:latin typeface="Franklin Gothic Medium"/>
              <a:cs typeface="Franklin Gothic Medium"/>
            </a:endParaRPr>
          </a:p>
          <a:p>
            <a:pPr marL="12700" marR="5080" indent="2108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23520" algn="l"/>
              </a:tabLst>
            </a:pP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Eficiencia</a:t>
            </a:r>
            <a:r>
              <a:rPr dirty="0" sz="2800" spc="-10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Energética</a:t>
            </a:r>
            <a:r>
              <a:rPr dirty="0" sz="2800" spc="-10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das</a:t>
            </a:r>
            <a:r>
              <a:rPr dirty="0" sz="2800" spc="-9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diferentes</a:t>
            </a:r>
            <a:r>
              <a:rPr dirty="0" sz="2800" spc="-9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tecnologías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(motores</a:t>
            </a:r>
            <a:r>
              <a:rPr dirty="0" sz="2800" spc="-8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combustión</a:t>
            </a:r>
            <a:r>
              <a:rPr dirty="0" sz="2800" spc="-10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y</a:t>
            </a:r>
            <a:r>
              <a:rPr dirty="0" sz="2800" spc="-5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eléctricos</a:t>
            </a:r>
            <a:r>
              <a:rPr dirty="0" sz="2800" spc="-4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–</a:t>
            </a:r>
            <a:r>
              <a:rPr dirty="0" sz="2800" spc="-7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batería</a:t>
            </a:r>
            <a:r>
              <a:rPr dirty="0" sz="2800" spc="-9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6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trolebús).</a:t>
            </a:r>
            <a:endParaRPr sz="2800">
              <a:latin typeface="Franklin Gothic Medium"/>
              <a:cs typeface="Franklin Gothic Medium"/>
            </a:endParaRPr>
          </a:p>
          <a:p>
            <a:pPr marL="223520" indent="-21082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23520" algn="l"/>
              </a:tabLst>
            </a:pP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Medición</a:t>
            </a:r>
            <a:r>
              <a:rPr dirty="0" sz="2800" spc="-7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de</a:t>
            </a:r>
            <a:r>
              <a:rPr dirty="0" sz="2800" spc="-3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ruidos</a:t>
            </a:r>
            <a:r>
              <a:rPr dirty="0" sz="2800" spc="-6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3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polución</a:t>
            </a:r>
            <a:r>
              <a:rPr dirty="0" sz="2800" spc="-7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interna</a:t>
            </a:r>
            <a:r>
              <a:rPr dirty="0" sz="2800" spc="-8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ómnibus.</a:t>
            </a:r>
            <a:endParaRPr sz="2800">
              <a:latin typeface="Franklin Gothic Medium"/>
              <a:cs typeface="Franklin Gothic Medium"/>
            </a:endParaRPr>
          </a:p>
          <a:p>
            <a:pPr marL="12700" marR="130810" indent="2108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23520" algn="l"/>
              </a:tabLst>
            </a:pP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Viabilidades</a:t>
            </a:r>
            <a:r>
              <a:rPr dirty="0" sz="2800" spc="-9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económica</a:t>
            </a:r>
            <a:r>
              <a:rPr dirty="0" sz="2800" spc="-9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de</a:t>
            </a:r>
            <a:r>
              <a:rPr dirty="0" sz="28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las</a:t>
            </a:r>
            <a:r>
              <a:rPr dirty="0" sz="2800" spc="-7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tecnologías</a:t>
            </a:r>
            <a:r>
              <a:rPr dirty="0" sz="2800" spc="-8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5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ciclo</a:t>
            </a:r>
            <a:r>
              <a:rPr dirty="0" sz="2800" spc="-8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25" b="1">
                <a:solidFill>
                  <a:srgbClr val="635D5B"/>
                </a:solidFill>
                <a:latin typeface="Franklin Gothic Medium"/>
                <a:cs typeface="Franklin Gothic Medium"/>
              </a:rPr>
              <a:t>de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vida</a:t>
            </a:r>
            <a:r>
              <a:rPr dirty="0" sz="2800" spc="-5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total</a:t>
            </a:r>
            <a:r>
              <a:rPr dirty="0" sz="2800" spc="-8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en</a:t>
            </a:r>
            <a:r>
              <a:rPr dirty="0" sz="28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cada</a:t>
            </a:r>
            <a:r>
              <a:rPr dirty="0" sz="2800" spc="-7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ciudades.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4483" y="1667637"/>
            <a:ext cx="57765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latin typeface="Franklin Gothic Medium"/>
                <a:cs typeface="Franklin Gothic Medium"/>
              </a:rPr>
              <a:t>PROGRAMA</a:t>
            </a:r>
            <a:r>
              <a:rPr dirty="0" sz="4400" spc="-105" b="1">
                <a:latin typeface="Franklin Gothic Medium"/>
                <a:cs typeface="Franklin Gothic Medium"/>
              </a:rPr>
              <a:t> </a:t>
            </a:r>
            <a:r>
              <a:rPr dirty="0" sz="4400" b="1">
                <a:latin typeface="Franklin Gothic Medium"/>
                <a:cs typeface="Franklin Gothic Medium"/>
              </a:rPr>
              <a:t>DE</a:t>
            </a:r>
            <a:r>
              <a:rPr dirty="0" sz="4400" spc="-45" b="1">
                <a:latin typeface="Franklin Gothic Medium"/>
                <a:cs typeface="Franklin Gothic Medium"/>
              </a:rPr>
              <a:t> </a:t>
            </a:r>
            <a:r>
              <a:rPr dirty="0" sz="4400" spc="-10" b="1">
                <a:latin typeface="Franklin Gothic Medium"/>
                <a:cs typeface="Franklin Gothic Medium"/>
              </a:rPr>
              <a:t>TESTES:</a:t>
            </a:r>
            <a:endParaRPr sz="4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2439" y="3793070"/>
            <a:ext cx="3006851" cy="20034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3069" y="1608708"/>
            <a:ext cx="3046349" cy="20314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759" y="3800919"/>
            <a:ext cx="2997200" cy="19601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6491" y="3852329"/>
            <a:ext cx="2835275" cy="1968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638" rIns="0" bIns="0" rtlCol="0" vert="horz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dirty="0" sz="3200" spc="-20" b="1">
                <a:solidFill>
                  <a:srgbClr val="186776"/>
                </a:solidFill>
                <a:latin typeface="Franklin Gothic Medium"/>
                <a:cs typeface="Franklin Gothic Medium"/>
              </a:rPr>
              <a:t>Tecnologías</a:t>
            </a:r>
            <a:r>
              <a:rPr dirty="0" sz="3200" spc="-12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186776"/>
                </a:solidFill>
                <a:latin typeface="Franklin Gothic Medium"/>
                <a:cs typeface="Franklin Gothic Medium"/>
              </a:rPr>
              <a:t>testadas?</a:t>
            </a:r>
            <a:r>
              <a:rPr dirty="0" sz="3200" spc="-10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20" b="1">
                <a:solidFill>
                  <a:srgbClr val="186776"/>
                </a:solidFill>
                <a:latin typeface="Franklin Gothic Medium"/>
                <a:cs typeface="Franklin Gothic Medium"/>
              </a:rPr>
              <a:t>Total</a:t>
            </a:r>
            <a:r>
              <a:rPr dirty="0" sz="3200" spc="-10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186776"/>
                </a:solidFill>
                <a:latin typeface="Franklin Gothic Medium"/>
                <a:cs typeface="Franklin Gothic Medium"/>
              </a:rPr>
              <a:t>de</a:t>
            </a:r>
            <a:r>
              <a:rPr dirty="0" sz="3200" spc="-10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186776"/>
                </a:solidFill>
                <a:latin typeface="Franklin Gothic Medium"/>
                <a:cs typeface="Franklin Gothic Medium"/>
              </a:rPr>
              <a:t>16</a:t>
            </a:r>
            <a:r>
              <a:rPr dirty="0" sz="3200" spc="-9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10" b="1">
                <a:solidFill>
                  <a:srgbClr val="186776"/>
                </a:solidFill>
                <a:latin typeface="Franklin Gothic Medium"/>
                <a:cs typeface="Franklin Gothic Medium"/>
              </a:rPr>
              <a:t>buses</a:t>
            </a:r>
            <a:endParaRPr sz="3200">
              <a:latin typeface="Franklin Gothic Medium"/>
              <a:cs typeface="Franklin Gothic Medium"/>
            </a:endParaRPr>
          </a:p>
          <a:p>
            <a:pPr marL="237490">
              <a:lnSpc>
                <a:spcPct val="100000"/>
              </a:lnSpc>
              <a:spcBef>
                <a:spcPts val="5"/>
              </a:spcBef>
            </a:pPr>
            <a:r>
              <a:rPr dirty="0" sz="3200" b="1">
                <a:solidFill>
                  <a:srgbClr val="186776"/>
                </a:solidFill>
                <a:latin typeface="Franklin Gothic Medium"/>
                <a:cs typeface="Franklin Gothic Medium"/>
              </a:rPr>
              <a:t>(diesel,</a:t>
            </a:r>
            <a:r>
              <a:rPr dirty="0" sz="3200" spc="-7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186776"/>
                </a:solidFill>
                <a:latin typeface="Franklin Gothic Medium"/>
                <a:cs typeface="Franklin Gothic Medium"/>
              </a:rPr>
              <a:t>híbridos,</a:t>
            </a:r>
            <a:r>
              <a:rPr dirty="0" sz="3200" spc="-5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186776"/>
                </a:solidFill>
                <a:latin typeface="Franklin Gothic Medium"/>
                <a:cs typeface="Franklin Gothic Medium"/>
              </a:rPr>
              <a:t>trolebús</a:t>
            </a:r>
            <a:r>
              <a:rPr dirty="0" sz="3200" spc="-6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186776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-3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186776"/>
                </a:solidFill>
                <a:latin typeface="Franklin Gothic Medium"/>
                <a:cs typeface="Franklin Gothic Medium"/>
              </a:rPr>
              <a:t>eléctrico</a:t>
            </a:r>
            <a:r>
              <a:rPr dirty="0" sz="3200" spc="-6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186776"/>
                </a:solidFill>
                <a:latin typeface="Franklin Gothic Medium"/>
                <a:cs typeface="Franklin Gothic Medium"/>
              </a:rPr>
              <a:t>con</a:t>
            </a:r>
            <a:r>
              <a:rPr dirty="0" sz="3200" spc="-3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10" b="1">
                <a:solidFill>
                  <a:srgbClr val="186776"/>
                </a:solidFill>
                <a:latin typeface="Franklin Gothic Medium"/>
                <a:cs typeface="Franklin Gothic Medium"/>
              </a:rPr>
              <a:t>baterías)</a:t>
            </a:r>
            <a:endParaRPr sz="3200">
              <a:latin typeface="Franklin Gothic Medium"/>
              <a:cs typeface="Franklin Gothic 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170" y="1648460"/>
            <a:ext cx="2878709" cy="19522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97783" y="1643252"/>
            <a:ext cx="2786507" cy="19762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359" y="-30987"/>
            <a:ext cx="447802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186776"/>
                </a:solidFill>
                <a:latin typeface="Calibri"/>
                <a:cs typeface="Calibri"/>
              </a:rPr>
              <a:t>Como</a:t>
            </a:r>
            <a:r>
              <a:rPr dirty="0" sz="3200" spc="-60" b="1">
                <a:solidFill>
                  <a:srgbClr val="186776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86776"/>
                </a:solidFill>
                <a:latin typeface="Calibri"/>
                <a:cs typeface="Calibri"/>
              </a:rPr>
              <a:t>são</a:t>
            </a:r>
            <a:r>
              <a:rPr dirty="0" sz="3200" spc="-60" b="1">
                <a:solidFill>
                  <a:srgbClr val="186776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86776"/>
                </a:solidFill>
                <a:latin typeface="Calibri"/>
                <a:cs typeface="Calibri"/>
              </a:rPr>
              <a:t>feitos</a:t>
            </a:r>
            <a:r>
              <a:rPr dirty="0" sz="3200" spc="-50" b="1">
                <a:solidFill>
                  <a:srgbClr val="186776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86776"/>
                </a:solidFill>
                <a:latin typeface="Calibri"/>
                <a:cs typeface="Calibri"/>
              </a:rPr>
              <a:t>os</a:t>
            </a:r>
            <a:r>
              <a:rPr dirty="0" sz="3200" spc="-50" b="1">
                <a:solidFill>
                  <a:srgbClr val="186776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86776"/>
                </a:solidFill>
                <a:latin typeface="Calibri"/>
                <a:cs typeface="Calibri"/>
              </a:rPr>
              <a:t>testes?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32359" y="546557"/>
            <a:ext cx="855535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Exemplo</a:t>
            </a:r>
            <a:r>
              <a:rPr dirty="0" sz="2400" spc="-4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de</a:t>
            </a:r>
            <a:r>
              <a:rPr dirty="0" sz="2400" spc="-30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medição</a:t>
            </a:r>
            <a:r>
              <a:rPr dirty="0" sz="2400" spc="-4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das</a:t>
            </a:r>
            <a:r>
              <a:rPr dirty="0" sz="2400" spc="-40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emissões</a:t>
            </a:r>
            <a:r>
              <a:rPr dirty="0" sz="2400" spc="-50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segundo</a:t>
            </a:r>
            <a:r>
              <a:rPr dirty="0" sz="2400" spc="-5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1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segundo</a:t>
            </a:r>
            <a:r>
              <a:rPr dirty="0" sz="2400" spc="-4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em</a:t>
            </a:r>
            <a:r>
              <a:rPr dirty="0" sz="2400" spc="-30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solidFill>
                  <a:srgbClr val="2C2928"/>
                </a:solidFill>
                <a:latin typeface="Franklin Gothic Book"/>
                <a:cs typeface="Franklin Gothic Book"/>
              </a:rPr>
              <a:t>ônibus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rodando</a:t>
            </a:r>
            <a:r>
              <a:rPr dirty="0" sz="2400" spc="-6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por</a:t>
            </a:r>
            <a:r>
              <a:rPr dirty="0" sz="2400" spc="-4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linha</a:t>
            </a:r>
            <a:r>
              <a:rPr dirty="0" sz="2400" spc="-60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comercial</a:t>
            </a:r>
            <a:r>
              <a:rPr dirty="0" sz="2400" spc="-60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com</a:t>
            </a:r>
            <a:r>
              <a:rPr dirty="0" sz="2400" spc="-4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2C2928"/>
                </a:solidFill>
                <a:latin typeface="Franklin Gothic Book"/>
                <a:cs typeface="Franklin Gothic Book"/>
              </a:rPr>
              <a:t>carga</a:t>
            </a:r>
            <a:r>
              <a:rPr dirty="0" sz="2400" spc="-70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solidFill>
                  <a:srgbClr val="2C2928"/>
                </a:solidFill>
                <a:latin typeface="Franklin Gothic Book"/>
                <a:cs typeface="Franklin Gothic Book"/>
              </a:rPr>
              <a:t>máxima.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351011" y="6375298"/>
            <a:ext cx="2571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04510" y="1574551"/>
            <a:ext cx="8449310" cy="4246245"/>
            <a:chOff x="304510" y="1574551"/>
            <a:chExt cx="8449310" cy="4246245"/>
          </a:xfrm>
        </p:grpSpPr>
        <p:sp>
          <p:nvSpPr>
            <p:cNvPr id="6" name="object 6" descr=""/>
            <p:cNvSpPr/>
            <p:nvPr/>
          </p:nvSpPr>
          <p:spPr>
            <a:xfrm>
              <a:off x="920582" y="1679587"/>
              <a:ext cx="7463155" cy="3775075"/>
            </a:xfrm>
            <a:custGeom>
              <a:avLst/>
              <a:gdLst/>
              <a:ahLst/>
              <a:cxnLst/>
              <a:rect l="l" t="t" r="r" b="b"/>
              <a:pathLst>
                <a:path w="7463155" h="3775075">
                  <a:moveTo>
                    <a:pt x="186157" y="3747139"/>
                  </a:moveTo>
                  <a:lnTo>
                    <a:pt x="186157" y="3747139"/>
                  </a:lnTo>
                  <a:lnTo>
                    <a:pt x="186157" y="0"/>
                  </a:lnTo>
                </a:path>
                <a:path w="7463155" h="3775075">
                  <a:moveTo>
                    <a:pt x="159332" y="3743629"/>
                  </a:moveTo>
                  <a:lnTo>
                    <a:pt x="159332" y="3743629"/>
                  </a:lnTo>
                  <a:lnTo>
                    <a:pt x="183213" y="3743629"/>
                  </a:lnTo>
                </a:path>
                <a:path w="7463155" h="3775075">
                  <a:moveTo>
                    <a:pt x="159332" y="3119503"/>
                  </a:moveTo>
                  <a:lnTo>
                    <a:pt x="159332" y="3119503"/>
                  </a:lnTo>
                  <a:lnTo>
                    <a:pt x="183213" y="3119503"/>
                  </a:lnTo>
                </a:path>
                <a:path w="7463155" h="3775075">
                  <a:moveTo>
                    <a:pt x="159332" y="2495976"/>
                  </a:moveTo>
                  <a:lnTo>
                    <a:pt x="159332" y="2495976"/>
                  </a:lnTo>
                  <a:lnTo>
                    <a:pt x="183213" y="2495976"/>
                  </a:lnTo>
                </a:path>
                <a:path w="7463155" h="3775075">
                  <a:moveTo>
                    <a:pt x="159332" y="1871826"/>
                  </a:moveTo>
                  <a:lnTo>
                    <a:pt x="159332" y="1871826"/>
                  </a:lnTo>
                  <a:lnTo>
                    <a:pt x="183213" y="1871826"/>
                  </a:lnTo>
                </a:path>
                <a:path w="7463155" h="3775075">
                  <a:moveTo>
                    <a:pt x="159332" y="1247676"/>
                  </a:moveTo>
                  <a:lnTo>
                    <a:pt x="159332" y="1247676"/>
                  </a:lnTo>
                  <a:lnTo>
                    <a:pt x="183213" y="1247676"/>
                  </a:lnTo>
                </a:path>
                <a:path w="7463155" h="3775075">
                  <a:moveTo>
                    <a:pt x="159332" y="624150"/>
                  </a:moveTo>
                  <a:lnTo>
                    <a:pt x="159332" y="624150"/>
                  </a:lnTo>
                  <a:lnTo>
                    <a:pt x="183213" y="624150"/>
                  </a:lnTo>
                </a:path>
                <a:path w="7463155" h="3775075">
                  <a:moveTo>
                    <a:pt x="159332" y="0"/>
                  </a:moveTo>
                  <a:lnTo>
                    <a:pt x="159332" y="0"/>
                  </a:lnTo>
                  <a:lnTo>
                    <a:pt x="183213" y="0"/>
                  </a:lnTo>
                </a:path>
                <a:path w="7463155" h="3775075">
                  <a:moveTo>
                    <a:pt x="0" y="3747139"/>
                  </a:moveTo>
                  <a:lnTo>
                    <a:pt x="0" y="3747139"/>
                  </a:lnTo>
                  <a:lnTo>
                    <a:pt x="7462837" y="3747139"/>
                  </a:lnTo>
                </a:path>
                <a:path w="7463155" h="3775075">
                  <a:moveTo>
                    <a:pt x="0" y="3743629"/>
                  </a:moveTo>
                  <a:lnTo>
                    <a:pt x="0" y="3743629"/>
                  </a:lnTo>
                  <a:lnTo>
                    <a:pt x="0" y="3774626"/>
                  </a:lnTo>
                </a:path>
              </a:pathLst>
            </a:custGeom>
            <a:ln w="768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977" y="2129998"/>
              <a:ext cx="7292702" cy="332421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558" y="5404494"/>
              <a:ext cx="162307" cy="7312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2558" y="4780375"/>
              <a:ext cx="162307" cy="7252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2558" y="4155601"/>
              <a:ext cx="162307" cy="725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2558" y="3530905"/>
              <a:ext cx="162307" cy="7314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558" y="2906209"/>
              <a:ext cx="162307" cy="7306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331" y="2282059"/>
              <a:ext cx="157534" cy="7252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7331" y="1657363"/>
              <a:ext cx="157534" cy="7252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3268" y="5520317"/>
              <a:ext cx="286462" cy="6024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69217" y="5520317"/>
              <a:ext cx="284076" cy="6024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15722" y="5520317"/>
              <a:ext cx="284076" cy="6024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62228" y="5520317"/>
              <a:ext cx="285905" cy="6024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08177" y="5520317"/>
              <a:ext cx="284076" cy="6024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54126" y="5520317"/>
              <a:ext cx="287019" cy="6024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01268" y="5520317"/>
              <a:ext cx="285826" cy="6024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47774" y="5520317"/>
              <a:ext cx="284633" cy="6024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93086" y="5520317"/>
              <a:ext cx="284076" cy="6024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40229" y="5520317"/>
              <a:ext cx="283996" cy="6024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8488" y="3199803"/>
              <a:ext cx="65645" cy="71889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19005" y="5655433"/>
              <a:ext cx="658840" cy="7955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96782" y="1818781"/>
              <a:ext cx="657010" cy="8133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96782" y="1975520"/>
              <a:ext cx="627736" cy="80163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308328" y="1578369"/>
              <a:ext cx="8441690" cy="4238625"/>
            </a:xfrm>
            <a:custGeom>
              <a:avLst/>
              <a:gdLst/>
              <a:ahLst/>
              <a:cxnLst/>
              <a:rect l="l" t="t" r="r" b="b"/>
              <a:pathLst>
                <a:path w="8441690" h="4238625">
                  <a:moveTo>
                    <a:pt x="0" y="0"/>
                  </a:moveTo>
                  <a:lnTo>
                    <a:pt x="8441503" y="0"/>
                  </a:lnTo>
                  <a:lnTo>
                    <a:pt x="8441503" y="4238511"/>
                  </a:lnTo>
                  <a:lnTo>
                    <a:pt x="0" y="4238511"/>
                  </a:lnTo>
                  <a:lnTo>
                    <a:pt x="0" y="0"/>
                  </a:lnTo>
                  <a:close/>
                </a:path>
              </a:pathLst>
            </a:custGeom>
            <a:ln w="763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83535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186776"/>
                </a:solidFill>
                <a:latin typeface="Franklin Gothic Medium"/>
                <a:cs typeface="Franklin Gothic Medium"/>
              </a:rPr>
              <a:t>Buses</a:t>
            </a:r>
            <a:r>
              <a:rPr dirty="0" sz="3600" spc="-10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10" b="1">
                <a:solidFill>
                  <a:srgbClr val="186776"/>
                </a:solidFill>
                <a:latin typeface="Franklin Gothic Medium"/>
                <a:cs typeface="Franklin Gothic Medium"/>
              </a:rPr>
              <a:t>testados</a:t>
            </a:r>
            <a:endParaRPr sz="3600">
              <a:latin typeface="Franklin Gothic Medium"/>
              <a:cs typeface="Franklin Gothic Medium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488309"/>
            <a:ext cx="9144000" cy="2371090"/>
            <a:chOff x="0" y="3488309"/>
            <a:chExt cx="9144000" cy="2371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96741"/>
              <a:ext cx="3031083" cy="2362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5484" y="3505200"/>
              <a:ext cx="2858516" cy="2336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2491" y="3488309"/>
              <a:ext cx="3522090" cy="235369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5370" y="711200"/>
            <a:ext cx="3577208" cy="237070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18000" y="691006"/>
            <a:ext cx="3471290" cy="237388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246502" y="3058490"/>
            <a:ext cx="33699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Trolebuses</a:t>
            </a:r>
            <a:r>
              <a:rPr dirty="0" sz="1800" spc="-5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2C2928"/>
                </a:solidFill>
                <a:latin typeface="Franklin Gothic Medium"/>
                <a:cs typeface="Franklin Gothic Medium"/>
              </a:rPr>
              <a:t>y</a:t>
            </a:r>
            <a:r>
              <a:rPr dirty="0" sz="18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2C2928"/>
                </a:solidFill>
                <a:latin typeface="Franklin Gothic Medium"/>
                <a:cs typeface="Franklin Gothic Medium"/>
              </a:rPr>
              <a:t>híbridos</a:t>
            </a:r>
            <a:r>
              <a:rPr dirty="0" sz="1800" spc="-6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2C2928"/>
                </a:solidFill>
                <a:latin typeface="Franklin Gothic Medium"/>
                <a:cs typeface="Franklin Gothic Medium"/>
              </a:rPr>
              <a:t>serie</a:t>
            </a:r>
            <a:r>
              <a:rPr dirty="0" sz="1800" spc="-4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(Eletra)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90143" y="5819343"/>
            <a:ext cx="2157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C2928"/>
                </a:solidFill>
                <a:latin typeface="Franklin Gothic Medium"/>
                <a:cs typeface="Franklin Gothic Medium"/>
              </a:rPr>
              <a:t>Híbrido</a:t>
            </a:r>
            <a:r>
              <a:rPr dirty="0" sz="1800" spc="-6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2C2928"/>
                </a:solidFill>
                <a:latin typeface="Franklin Gothic Medium"/>
                <a:cs typeface="Franklin Gothic Medium"/>
              </a:rPr>
              <a:t>paralelo</a:t>
            </a:r>
            <a:r>
              <a:rPr dirty="0" sz="1800" spc="-7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Volvo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483290" y="5819343"/>
            <a:ext cx="1778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C2928"/>
                </a:solidFill>
                <a:latin typeface="Franklin Gothic Medium"/>
                <a:cs typeface="Franklin Gothic Medium"/>
              </a:rPr>
              <a:t>Diesel</a:t>
            </a:r>
            <a:r>
              <a:rPr dirty="0" sz="1800" spc="-5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(Mercedez)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00"/>
            <a:ext cx="9144000" cy="6845300"/>
            <a:chOff x="0" y="12700"/>
            <a:chExt cx="914400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0" y="12700"/>
              <a:ext cx="9144000" cy="6113780"/>
            </a:xfrm>
            <a:custGeom>
              <a:avLst/>
              <a:gdLst/>
              <a:ahLst/>
              <a:cxnLst/>
              <a:rect l="l" t="t" r="r" b="b"/>
              <a:pathLst>
                <a:path w="9144000" h="6113780">
                  <a:moveTo>
                    <a:pt x="9144000" y="0"/>
                  </a:moveTo>
                  <a:lnTo>
                    <a:pt x="5000752" y="0"/>
                  </a:lnTo>
                  <a:lnTo>
                    <a:pt x="0" y="5956516"/>
                  </a:lnTo>
                  <a:lnTo>
                    <a:pt x="0" y="6113462"/>
                  </a:lnTo>
                  <a:lnTo>
                    <a:pt x="4774565" y="6113462"/>
                  </a:lnTo>
                  <a:lnTo>
                    <a:pt x="9144000" y="9078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EDEF0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66737" y="1217675"/>
              <a:ext cx="7973059" cy="15875"/>
            </a:xfrm>
            <a:custGeom>
              <a:avLst/>
              <a:gdLst/>
              <a:ahLst/>
              <a:cxnLst/>
              <a:rect l="l" t="t" r="r" b="b"/>
              <a:pathLst>
                <a:path w="7973059" h="15875">
                  <a:moveTo>
                    <a:pt x="0" y="0"/>
                  </a:moveTo>
                  <a:lnTo>
                    <a:pt x="7972488" y="15875"/>
                  </a:lnTo>
                </a:path>
              </a:pathLst>
            </a:custGeom>
            <a:ln w="139700">
              <a:solidFill>
                <a:srgbClr val="8BC4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76262" y="1384862"/>
              <a:ext cx="7934959" cy="4367530"/>
            </a:xfrm>
            <a:custGeom>
              <a:avLst/>
              <a:gdLst/>
              <a:ahLst/>
              <a:cxnLst/>
              <a:rect l="l" t="t" r="r" b="b"/>
              <a:pathLst>
                <a:path w="7934959" h="4367530">
                  <a:moveTo>
                    <a:pt x="0" y="4367515"/>
                  </a:moveTo>
                  <a:lnTo>
                    <a:pt x="7934769" y="4367515"/>
                  </a:lnTo>
                  <a:lnTo>
                    <a:pt x="7934769" y="0"/>
                  </a:lnTo>
                  <a:lnTo>
                    <a:pt x="0" y="0"/>
                  </a:lnTo>
                  <a:lnTo>
                    <a:pt x="0" y="4367515"/>
                  </a:lnTo>
                  <a:close/>
                </a:path>
              </a:pathLst>
            </a:custGeom>
            <a:solidFill>
              <a:srgbClr val="41AC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807523" y="3857002"/>
              <a:ext cx="4011929" cy="1565910"/>
            </a:xfrm>
            <a:custGeom>
              <a:avLst/>
              <a:gdLst/>
              <a:ahLst/>
              <a:cxnLst/>
              <a:rect l="l" t="t" r="r" b="b"/>
              <a:pathLst>
                <a:path w="4011929" h="1565910">
                  <a:moveTo>
                    <a:pt x="5232" y="24752"/>
                  </a:moveTo>
                  <a:lnTo>
                    <a:pt x="0" y="20154"/>
                  </a:lnTo>
                  <a:lnTo>
                    <a:pt x="558" y="26339"/>
                  </a:lnTo>
                  <a:lnTo>
                    <a:pt x="5232" y="24752"/>
                  </a:lnTo>
                  <a:close/>
                </a:path>
                <a:path w="4011929" h="1565910">
                  <a:moveTo>
                    <a:pt x="23025" y="3098"/>
                  </a:moveTo>
                  <a:lnTo>
                    <a:pt x="20929" y="0"/>
                  </a:lnTo>
                  <a:lnTo>
                    <a:pt x="18846" y="0"/>
                  </a:lnTo>
                  <a:lnTo>
                    <a:pt x="17310" y="1028"/>
                  </a:lnTo>
                  <a:lnTo>
                    <a:pt x="17310" y="4673"/>
                  </a:lnTo>
                  <a:lnTo>
                    <a:pt x="23025" y="3098"/>
                  </a:lnTo>
                  <a:close/>
                </a:path>
                <a:path w="4011929" h="1565910">
                  <a:moveTo>
                    <a:pt x="4011358" y="1556435"/>
                  </a:moveTo>
                  <a:lnTo>
                    <a:pt x="4006672" y="1556435"/>
                  </a:lnTo>
                  <a:lnTo>
                    <a:pt x="4002976" y="1565211"/>
                  </a:lnTo>
                  <a:lnTo>
                    <a:pt x="4009821" y="1565732"/>
                  </a:lnTo>
                  <a:lnTo>
                    <a:pt x="4011358" y="155643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0776" y="1547773"/>
              <a:ext cx="4545420" cy="376145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175949" y="5204505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3121" y="0"/>
                  </a:moveTo>
                  <a:lnTo>
                    <a:pt x="6839" y="0"/>
                  </a:lnTo>
                  <a:lnTo>
                    <a:pt x="0" y="2063"/>
                  </a:lnTo>
                  <a:lnTo>
                    <a:pt x="5234" y="3610"/>
                  </a:lnTo>
                  <a:lnTo>
                    <a:pt x="2652" y="8253"/>
                  </a:lnTo>
                  <a:lnTo>
                    <a:pt x="7886" y="9800"/>
                  </a:lnTo>
                  <a:lnTo>
                    <a:pt x="6839" y="5673"/>
                  </a:lnTo>
                  <a:lnTo>
                    <a:pt x="7886" y="1031"/>
                  </a:lnTo>
                  <a:lnTo>
                    <a:pt x="1312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117" y="1828532"/>
              <a:ext cx="2811947" cy="376495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4418" rIns="0" bIns="0" rtlCol="0" vert="horz">
            <a:spAutoFit/>
          </a:bodyPr>
          <a:lstStyle/>
          <a:p>
            <a:pPr marL="444500">
              <a:lnSpc>
                <a:spcPct val="100000"/>
              </a:lnSpc>
              <a:spcBef>
                <a:spcPts val="105"/>
              </a:spcBef>
            </a:pPr>
            <a:r>
              <a:rPr dirty="0" sz="3800" b="1">
                <a:latin typeface="Calibri"/>
                <a:cs typeface="Calibri"/>
              </a:rPr>
              <a:t>A</a:t>
            </a:r>
            <a:r>
              <a:rPr dirty="0" sz="3800" spc="-2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Rede</a:t>
            </a:r>
            <a:r>
              <a:rPr dirty="0" sz="3800" spc="-30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de</a:t>
            </a:r>
            <a:r>
              <a:rPr dirty="0" sz="3800" spc="-2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Ciudades</a:t>
            </a:r>
            <a:r>
              <a:rPr dirty="0" sz="3800" spc="-45" b="1">
                <a:latin typeface="Calibri"/>
                <a:cs typeface="Calibri"/>
              </a:rPr>
              <a:t> </a:t>
            </a:r>
            <a:r>
              <a:rPr dirty="0" sz="3800" spc="-25" b="1">
                <a:latin typeface="Calibri"/>
                <a:cs typeface="Calibri"/>
              </a:rPr>
              <a:t>C40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4578" y="1357731"/>
            <a:ext cx="739140" cy="4184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1450">
              <a:lnSpc>
                <a:spcPct val="110000"/>
              </a:lnSpc>
              <a:spcBef>
                <a:spcPts val="100"/>
              </a:spcBef>
            </a:pPr>
            <a:r>
              <a:rPr dirty="0" sz="800">
                <a:solidFill>
                  <a:srgbClr val="DBEDF4"/>
                </a:solidFill>
                <a:latin typeface="Franklin Gothic Medium"/>
                <a:cs typeface="Franklin Gothic Medium"/>
              </a:rPr>
              <a:t>Addis</a:t>
            </a:r>
            <a:r>
              <a:rPr dirty="0" sz="800" spc="-25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Ababa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Amsterdam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Athens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Austin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Bangkok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Barcelona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Basel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Beijing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Berlin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Bogota</a:t>
            </a:r>
            <a:endParaRPr sz="800">
              <a:latin typeface="Franklin Gothic Medium"/>
              <a:cs typeface="Franklin Gothic Medium"/>
            </a:endParaRPr>
          </a:p>
          <a:p>
            <a:pPr marL="12700" marR="147955">
              <a:lnSpc>
                <a:spcPct val="110000"/>
              </a:lnSpc>
            </a:pPr>
            <a:r>
              <a:rPr dirty="0" sz="800">
                <a:solidFill>
                  <a:srgbClr val="DBEDF4"/>
                </a:solidFill>
                <a:latin typeface="Franklin Gothic Medium"/>
                <a:cs typeface="Franklin Gothic Medium"/>
              </a:rPr>
              <a:t>Buenos</a:t>
            </a:r>
            <a:r>
              <a:rPr dirty="0" sz="800" spc="-3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Aires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Cairo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Caracas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Changwon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Chicago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Copenhagen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Curitiba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Delhi</a:t>
            </a:r>
            <a:endParaRPr sz="800">
              <a:latin typeface="Franklin Gothic Medium"/>
              <a:cs typeface="Franklin Gothic Medium"/>
            </a:endParaRPr>
          </a:p>
          <a:p>
            <a:pPr marL="12700" marR="247650">
              <a:lnSpc>
                <a:spcPct val="110000"/>
              </a:lnSpc>
            </a:pP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Dhaka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Hanoi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Heidelberg</a:t>
            </a:r>
            <a:endParaRPr sz="8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10100"/>
              </a:lnSpc>
            </a:pPr>
            <a:r>
              <a:rPr dirty="0" sz="800">
                <a:solidFill>
                  <a:srgbClr val="DBEDF4"/>
                </a:solidFill>
                <a:latin typeface="Franklin Gothic Medium"/>
                <a:cs typeface="Franklin Gothic Medium"/>
              </a:rPr>
              <a:t>Ho</a:t>
            </a:r>
            <a:r>
              <a:rPr dirty="0" sz="800" spc="-2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>
                <a:solidFill>
                  <a:srgbClr val="DBEDF4"/>
                </a:solidFill>
                <a:latin typeface="Franklin Gothic Medium"/>
                <a:cs typeface="Franklin Gothic Medium"/>
              </a:rPr>
              <a:t>Chi</a:t>
            </a:r>
            <a:r>
              <a:rPr dirty="0" sz="800" spc="-15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>
                <a:solidFill>
                  <a:srgbClr val="DBEDF4"/>
                </a:solidFill>
                <a:latin typeface="Franklin Gothic Medium"/>
                <a:cs typeface="Franklin Gothic Medium"/>
              </a:rPr>
              <a:t>Minh</a:t>
            </a:r>
            <a:r>
              <a:rPr dirty="0" sz="800" spc="-20">
                <a:solidFill>
                  <a:srgbClr val="DBEDF4"/>
                </a:solidFill>
                <a:latin typeface="Franklin Gothic Medium"/>
                <a:cs typeface="Franklin Gothic Medium"/>
              </a:rPr>
              <a:t> City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>
                <a:solidFill>
                  <a:srgbClr val="DBEDF4"/>
                </a:solidFill>
                <a:latin typeface="Franklin Gothic Medium"/>
                <a:cs typeface="Franklin Gothic Medium"/>
              </a:rPr>
              <a:t>Hong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20">
                <a:solidFill>
                  <a:srgbClr val="DBEDF4"/>
                </a:solidFill>
                <a:latin typeface="Franklin Gothic Medium"/>
                <a:cs typeface="Franklin Gothic Medium"/>
              </a:rPr>
              <a:t>Kong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Houston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Istanbul</a:t>
            </a:r>
            <a:endParaRPr sz="800">
              <a:latin typeface="Franklin Gothic Medium"/>
              <a:cs typeface="Franklin Gothic Medium"/>
            </a:endParaRPr>
          </a:p>
          <a:p>
            <a:pPr marL="12700" marR="112395">
              <a:lnSpc>
                <a:spcPct val="110000"/>
              </a:lnSpc>
            </a:pP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Jakarta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Johannesburg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Karachi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Lagos</a:t>
            </a:r>
            <a:endParaRPr sz="800">
              <a:latin typeface="Franklin Gothic Medium"/>
              <a:cs typeface="Franklin Gothic Medium"/>
            </a:endParaRPr>
          </a:p>
          <a:p>
            <a:pPr marL="12700" marR="396240">
              <a:lnSpc>
                <a:spcPct val="110000"/>
              </a:lnSpc>
            </a:pPr>
            <a:r>
              <a:rPr dirty="0" sz="800" spc="-20">
                <a:solidFill>
                  <a:srgbClr val="DBEDF4"/>
                </a:solidFill>
                <a:latin typeface="Franklin Gothic Medium"/>
                <a:cs typeface="Franklin Gothic Medium"/>
              </a:rPr>
              <a:t>Lima</a:t>
            </a:r>
            <a:r>
              <a:rPr dirty="0" sz="800" spc="500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London</a:t>
            </a:r>
            <a:endParaRPr sz="800">
              <a:latin typeface="Franklin Gothic Medium"/>
              <a:cs typeface="Franklin Gothic Medium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928229" y="1362557"/>
            <a:ext cx="549275" cy="31813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90"/>
              </a:spcBef>
            </a:pPr>
            <a:r>
              <a:rPr dirty="0" sz="800">
                <a:solidFill>
                  <a:srgbClr val="DBEDF4"/>
                </a:solidFill>
                <a:latin typeface="Franklin Gothic Medium"/>
                <a:cs typeface="Franklin Gothic Medium"/>
              </a:rPr>
              <a:t>Los</a:t>
            </a:r>
            <a:r>
              <a:rPr dirty="0" sz="800" spc="-5">
                <a:solidFill>
                  <a:srgbClr val="DBEDF4"/>
                </a:solidFill>
                <a:latin typeface="Franklin Gothic Medium"/>
                <a:cs typeface="Franklin Gothic Medium"/>
              </a:rPr>
              <a:t> </a:t>
            </a: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Angeles</a:t>
            </a:r>
            <a:endParaRPr sz="800">
              <a:latin typeface="Franklin Gothic Medium"/>
              <a:cs typeface="Franklin Gothic Medium"/>
            </a:endParaRPr>
          </a:p>
          <a:p>
            <a:pPr algn="r" marR="6350">
              <a:lnSpc>
                <a:spcPct val="100000"/>
              </a:lnSpc>
              <a:spcBef>
                <a:spcPts val="190"/>
              </a:spcBef>
            </a:pPr>
            <a:r>
              <a:rPr dirty="0" sz="800" spc="-10">
                <a:solidFill>
                  <a:srgbClr val="DBEDF4"/>
                </a:solidFill>
                <a:latin typeface="Franklin Gothic Medium"/>
                <a:cs typeface="Franklin Gothic Medium"/>
              </a:rPr>
              <a:t>Madrid</a:t>
            </a:r>
            <a:endParaRPr sz="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58473" y="1813395"/>
            <a:ext cx="6054090" cy="3735070"/>
            <a:chOff x="1758473" y="1813395"/>
            <a:chExt cx="6054090" cy="3735070"/>
          </a:xfrm>
        </p:grpSpPr>
        <p:sp>
          <p:nvSpPr>
            <p:cNvPr id="3" name="object 3" descr=""/>
            <p:cNvSpPr/>
            <p:nvPr/>
          </p:nvSpPr>
          <p:spPr>
            <a:xfrm>
              <a:off x="1832945" y="1823238"/>
              <a:ext cx="5970270" cy="3652520"/>
            </a:xfrm>
            <a:custGeom>
              <a:avLst/>
              <a:gdLst/>
              <a:ahLst/>
              <a:cxnLst/>
              <a:rect l="l" t="t" r="r" b="b"/>
              <a:pathLst>
                <a:path w="5970270" h="3652520">
                  <a:moveTo>
                    <a:pt x="5969687" y="0"/>
                  </a:moveTo>
                  <a:lnTo>
                    <a:pt x="0" y="0"/>
                  </a:lnTo>
                  <a:lnTo>
                    <a:pt x="0" y="3652449"/>
                  </a:lnTo>
                  <a:lnTo>
                    <a:pt x="5969687" y="3652449"/>
                  </a:lnTo>
                  <a:lnTo>
                    <a:pt x="5969687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28479" y="2733026"/>
              <a:ext cx="5974715" cy="2292350"/>
            </a:xfrm>
            <a:custGeom>
              <a:avLst/>
              <a:gdLst/>
              <a:ahLst/>
              <a:cxnLst/>
              <a:rect l="l" t="t" r="r" b="b"/>
              <a:pathLst>
                <a:path w="5974715" h="2292350">
                  <a:moveTo>
                    <a:pt x="0" y="2292335"/>
                  </a:moveTo>
                  <a:lnTo>
                    <a:pt x="301278" y="2292335"/>
                  </a:lnTo>
                </a:path>
                <a:path w="5974715" h="2292350">
                  <a:moveTo>
                    <a:pt x="701513" y="2292335"/>
                  </a:moveTo>
                  <a:lnTo>
                    <a:pt x="1303669" y="2292335"/>
                  </a:lnTo>
                </a:path>
                <a:path w="5974715" h="2292350">
                  <a:moveTo>
                    <a:pt x="1705227" y="2292335"/>
                  </a:moveTo>
                  <a:lnTo>
                    <a:pt x="2288036" y="2292335"/>
                  </a:lnTo>
                </a:path>
                <a:path w="5974715" h="2292350">
                  <a:moveTo>
                    <a:pt x="2688192" y="2292335"/>
                  </a:moveTo>
                  <a:lnTo>
                    <a:pt x="3290227" y="2292335"/>
                  </a:lnTo>
                </a:path>
                <a:path w="5974715" h="2292350">
                  <a:moveTo>
                    <a:pt x="3692586" y="2292335"/>
                  </a:moveTo>
                  <a:lnTo>
                    <a:pt x="4274794" y="2292335"/>
                  </a:lnTo>
                </a:path>
                <a:path w="5974715" h="2292350">
                  <a:moveTo>
                    <a:pt x="4675551" y="2292335"/>
                  </a:moveTo>
                  <a:lnTo>
                    <a:pt x="5277587" y="2292335"/>
                  </a:lnTo>
                </a:path>
                <a:path w="5974715" h="2292350">
                  <a:moveTo>
                    <a:pt x="5679344" y="2292335"/>
                  </a:moveTo>
                  <a:lnTo>
                    <a:pt x="5974154" y="2292335"/>
                  </a:lnTo>
                </a:path>
                <a:path w="5974715" h="2292350">
                  <a:moveTo>
                    <a:pt x="0" y="1838564"/>
                  </a:moveTo>
                  <a:lnTo>
                    <a:pt x="301278" y="1838564"/>
                  </a:lnTo>
                </a:path>
                <a:path w="5974715" h="2292350">
                  <a:moveTo>
                    <a:pt x="701513" y="1838564"/>
                  </a:moveTo>
                  <a:lnTo>
                    <a:pt x="1303669" y="1838564"/>
                  </a:lnTo>
                </a:path>
                <a:path w="5974715" h="2292350">
                  <a:moveTo>
                    <a:pt x="1705227" y="1838564"/>
                  </a:moveTo>
                  <a:lnTo>
                    <a:pt x="2288036" y="1838564"/>
                  </a:lnTo>
                </a:path>
                <a:path w="5974715" h="2292350">
                  <a:moveTo>
                    <a:pt x="2688192" y="1838564"/>
                  </a:moveTo>
                  <a:lnTo>
                    <a:pt x="3290227" y="1838564"/>
                  </a:lnTo>
                </a:path>
                <a:path w="5974715" h="2292350">
                  <a:moveTo>
                    <a:pt x="3692586" y="1838564"/>
                  </a:moveTo>
                  <a:lnTo>
                    <a:pt x="4274794" y="1838564"/>
                  </a:lnTo>
                </a:path>
                <a:path w="5974715" h="2292350">
                  <a:moveTo>
                    <a:pt x="4675551" y="1838564"/>
                  </a:moveTo>
                  <a:lnTo>
                    <a:pt x="5277587" y="1838564"/>
                  </a:lnTo>
                </a:path>
                <a:path w="5974715" h="2292350">
                  <a:moveTo>
                    <a:pt x="5679344" y="1838564"/>
                  </a:moveTo>
                  <a:lnTo>
                    <a:pt x="5974154" y="1838564"/>
                  </a:lnTo>
                </a:path>
                <a:path w="5974715" h="2292350">
                  <a:moveTo>
                    <a:pt x="0" y="1364288"/>
                  </a:moveTo>
                  <a:lnTo>
                    <a:pt x="301278" y="1364288"/>
                  </a:lnTo>
                </a:path>
                <a:path w="5974715" h="2292350">
                  <a:moveTo>
                    <a:pt x="701513" y="1364288"/>
                  </a:moveTo>
                  <a:lnTo>
                    <a:pt x="2288036" y="1364288"/>
                  </a:lnTo>
                </a:path>
                <a:path w="5974715" h="2292350">
                  <a:moveTo>
                    <a:pt x="2688192" y="1364288"/>
                  </a:moveTo>
                  <a:lnTo>
                    <a:pt x="3290227" y="1364288"/>
                  </a:lnTo>
                </a:path>
                <a:path w="5974715" h="2292350">
                  <a:moveTo>
                    <a:pt x="3692586" y="1364288"/>
                  </a:moveTo>
                  <a:lnTo>
                    <a:pt x="4274794" y="1364288"/>
                  </a:lnTo>
                </a:path>
                <a:path w="5974715" h="2292350">
                  <a:moveTo>
                    <a:pt x="4675551" y="1364288"/>
                  </a:moveTo>
                  <a:lnTo>
                    <a:pt x="5277587" y="1364288"/>
                  </a:lnTo>
                </a:path>
                <a:path w="5974715" h="2292350">
                  <a:moveTo>
                    <a:pt x="5679344" y="1364288"/>
                  </a:moveTo>
                  <a:lnTo>
                    <a:pt x="5974154" y="1364288"/>
                  </a:lnTo>
                </a:path>
                <a:path w="5974715" h="2292350">
                  <a:moveTo>
                    <a:pt x="0" y="909000"/>
                  </a:moveTo>
                  <a:lnTo>
                    <a:pt x="2288036" y="909000"/>
                  </a:lnTo>
                </a:path>
                <a:path w="5974715" h="2292350">
                  <a:moveTo>
                    <a:pt x="2688192" y="909000"/>
                  </a:moveTo>
                  <a:lnTo>
                    <a:pt x="4274794" y="909000"/>
                  </a:lnTo>
                </a:path>
                <a:path w="5974715" h="2292350">
                  <a:moveTo>
                    <a:pt x="4675551" y="909000"/>
                  </a:moveTo>
                  <a:lnTo>
                    <a:pt x="5277587" y="909000"/>
                  </a:lnTo>
                </a:path>
                <a:path w="5974715" h="2292350">
                  <a:moveTo>
                    <a:pt x="5679344" y="909000"/>
                  </a:moveTo>
                  <a:lnTo>
                    <a:pt x="5974154" y="909000"/>
                  </a:lnTo>
                </a:path>
                <a:path w="5974715" h="2292350">
                  <a:moveTo>
                    <a:pt x="0" y="453810"/>
                  </a:moveTo>
                  <a:lnTo>
                    <a:pt x="2288036" y="453810"/>
                  </a:lnTo>
                </a:path>
                <a:path w="5974715" h="2292350">
                  <a:moveTo>
                    <a:pt x="2688192" y="453810"/>
                  </a:moveTo>
                  <a:lnTo>
                    <a:pt x="4274794" y="453810"/>
                  </a:lnTo>
                </a:path>
                <a:path w="5974715" h="2292350">
                  <a:moveTo>
                    <a:pt x="4675551" y="453810"/>
                  </a:moveTo>
                  <a:lnTo>
                    <a:pt x="5974154" y="453810"/>
                  </a:lnTo>
                </a:path>
                <a:path w="5974715" h="2292350">
                  <a:moveTo>
                    <a:pt x="0" y="0"/>
                  </a:moveTo>
                  <a:lnTo>
                    <a:pt x="4274794" y="0"/>
                  </a:lnTo>
                </a:path>
                <a:path w="5974715" h="2292350">
                  <a:moveTo>
                    <a:pt x="4675551" y="0"/>
                  </a:moveTo>
                  <a:lnTo>
                    <a:pt x="5974154" y="0"/>
                  </a:lnTo>
                </a:path>
              </a:pathLst>
            </a:custGeom>
            <a:ln w="19069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828479" y="1823238"/>
              <a:ext cx="5974715" cy="454659"/>
            </a:xfrm>
            <a:custGeom>
              <a:avLst/>
              <a:gdLst/>
              <a:ahLst/>
              <a:cxnLst/>
              <a:rect l="l" t="t" r="r" b="b"/>
              <a:pathLst>
                <a:path w="5974715" h="454660">
                  <a:moveTo>
                    <a:pt x="0" y="454598"/>
                  </a:moveTo>
                  <a:lnTo>
                    <a:pt x="0" y="454598"/>
                  </a:lnTo>
                  <a:lnTo>
                    <a:pt x="5974154" y="454598"/>
                  </a:lnTo>
                </a:path>
                <a:path w="5974715" h="454660">
                  <a:moveTo>
                    <a:pt x="0" y="0"/>
                  </a:moveTo>
                  <a:lnTo>
                    <a:pt x="0" y="0"/>
                  </a:lnTo>
                  <a:lnTo>
                    <a:pt x="5974154" y="0"/>
                  </a:lnTo>
                </a:path>
              </a:pathLst>
            </a:custGeom>
            <a:ln w="19229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32945" y="1823238"/>
              <a:ext cx="5970270" cy="3652520"/>
            </a:xfrm>
            <a:custGeom>
              <a:avLst/>
              <a:gdLst/>
              <a:ahLst/>
              <a:cxnLst/>
              <a:rect l="l" t="t" r="r" b="b"/>
              <a:pathLst>
                <a:path w="5970270" h="3652520">
                  <a:moveTo>
                    <a:pt x="0" y="0"/>
                  </a:moveTo>
                  <a:lnTo>
                    <a:pt x="5969687" y="0"/>
                  </a:lnTo>
                  <a:lnTo>
                    <a:pt x="5969687" y="3652449"/>
                  </a:lnTo>
                  <a:lnTo>
                    <a:pt x="0" y="3652449"/>
                  </a:lnTo>
                  <a:lnTo>
                    <a:pt x="0" y="0"/>
                  </a:lnTo>
                  <a:close/>
                </a:path>
              </a:pathLst>
            </a:custGeom>
            <a:ln w="1915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129751" y="2297544"/>
              <a:ext cx="5378450" cy="3178175"/>
            </a:xfrm>
            <a:custGeom>
              <a:avLst/>
              <a:gdLst/>
              <a:ahLst/>
              <a:cxnLst/>
              <a:rect l="l" t="t" r="r" b="b"/>
              <a:pathLst>
                <a:path w="5378450" h="3178175">
                  <a:moveTo>
                    <a:pt x="400240" y="1740115"/>
                  </a:moveTo>
                  <a:lnTo>
                    <a:pt x="0" y="1740115"/>
                  </a:lnTo>
                  <a:lnTo>
                    <a:pt x="0" y="3178149"/>
                  </a:lnTo>
                  <a:lnTo>
                    <a:pt x="400240" y="3178149"/>
                  </a:lnTo>
                  <a:lnTo>
                    <a:pt x="400240" y="1740115"/>
                  </a:lnTo>
                  <a:close/>
                </a:path>
                <a:path w="5378450" h="3178175">
                  <a:moveTo>
                    <a:pt x="1403946" y="1918093"/>
                  </a:moveTo>
                  <a:lnTo>
                    <a:pt x="1002385" y="1918093"/>
                  </a:lnTo>
                  <a:lnTo>
                    <a:pt x="1002385" y="3178149"/>
                  </a:lnTo>
                  <a:lnTo>
                    <a:pt x="1403946" y="3178149"/>
                  </a:lnTo>
                  <a:lnTo>
                    <a:pt x="1403946" y="1918093"/>
                  </a:lnTo>
                  <a:close/>
                </a:path>
                <a:path w="5378450" h="3178175">
                  <a:moveTo>
                    <a:pt x="2386914" y="613549"/>
                  </a:moveTo>
                  <a:lnTo>
                    <a:pt x="1986762" y="613549"/>
                  </a:lnTo>
                  <a:lnTo>
                    <a:pt x="1986762" y="3178149"/>
                  </a:lnTo>
                  <a:lnTo>
                    <a:pt x="2386914" y="3178149"/>
                  </a:lnTo>
                  <a:lnTo>
                    <a:pt x="2386914" y="613549"/>
                  </a:lnTo>
                  <a:close/>
                </a:path>
                <a:path w="5378450" h="3178175">
                  <a:moveTo>
                    <a:pt x="3391306" y="1363599"/>
                  </a:moveTo>
                  <a:lnTo>
                    <a:pt x="2988945" y="1363599"/>
                  </a:lnTo>
                  <a:lnTo>
                    <a:pt x="2988945" y="3178149"/>
                  </a:lnTo>
                  <a:lnTo>
                    <a:pt x="3391306" y="3178149"/>
                  </a:lnTo>
                  <a:lnTo>
                    <a:pt x="3391306" y="1363599"/>
                  </a:lnTo>
                  <a:close/>
                </a:path>
                <a:path w="5378450" h="3178175">
                  <a:moveTo>
                    <a:pt x="4374273" y="0"/>
                  </a:moveTo>
                  <a:lnTo>
                    <a:pt x="3973512" y="0"/>
                  </a:lnTo>
                  <a:lnTo>
                    <a:pt x="3973512" y="3178149"/>
                  </a:lnTo>
                  <a:lnTo>
                    <a:pt x="4374273" y="3178149"/>
                  </a:lnTo>
                  <a:lnTo>
                    <a:pt x="4374273" y="0"/>
                  </a:lnTo>
                  <a:close/>
                </a:path>
                <a:path w="5378450" h="3178175">
                  <a:moveTo>
                    <a:pt x="5378069" y="1028750"/>
                  </a:moveTo>
                  <a:lnTo>
                    <a:pt x="4976304" y="1028750"/>
                  </a:lnTo>
                  <a:lnTo>
                    <a:pt x="4976304" y="3178149"/>
                  </a:lnTo>
                  <a:lnTo>
                    <a:pt x="5378069" y="3178149"/>
                  </a:lnTo>
                  <a:lnTo>
                    <a:pt x="5378069" y="10287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29757" y="2297533"/>
              <a:ext cx="5378450" cy="3178175"/>
            </a:xfrm>
            <a:custGeom>
              <a:avLst/>
              <a:gdLst/>
              <a:ahLst/>
              <a:cxnLst/>
              <a:rect l="l" t="t" r="r" b="b"/>
              <a:pathLst>
                <a:path w="5378450" h="3178175">
                  <a:moveTo>
                    <a:pt x="0" y="1740120"/>
                  </a:moveTo>
                  <a:lnTo>
                    <a:pt x="400235" y="1740120"/>
                  </a:lnTo>
                  <a:lnTo>
                    <a:pt x="400235" y="3178153"/>
                  </a:lnTo>
                  <a:lnTo>
                    <a:pt x="0" y="3178153"/>
                  </a:lnTo>
                  <a:lnTo>
                    <a:pt x="0" y="1740120"/>
                  </a:lnTo>
                  <a:close/>
                </a:path>
                <a:path w="5378450" h="3178175">
                  <a:moveTo>
                    <a:pt x="1002391" y="1918099"/>
                  </a:moveTo>
                  <a:lnTo>
                    <a:pt x="1403949" y="1918099"/>
                  </a:lnTo>
                  <a:lnTo>
                    <a:pt x="1403949" y="3178153"/>
                  </a:lnTo>
                  <a:lnTo>
                    <a:pt x="1002391" y="3178153"/>
                  </a:lnTo>
                  <a:lnTo>
                    <a:pt x="1002391" y="1918099"/>
                  </a:lnTo>
                  <a:close/>
                </a:path>
                <a:path w="5378450" h="3178175">
                  <a:moveTo>
                    <a:pt x="1986758" y="613550"/>
                  </a:moveTo>
                  <a:lnTo>
                    <a:pt x="2386913" y="613550"/>
                  </a:lnTo>
                  <a:lnTo>
                    <a:pt x="2386913" y="3178153"/>
                  </a:lnTo>
                  <a:lnTo>
                    <a:pt x="1986758" y="3178153"/>
                  </a:lnTo>
                  <a:lnTo>
                    <a:pt x="1986758" y="613550"/>
                  </a:lnTo>
                  <a:close/>
                </a:path>
                <a:path w="5378450" h="3178175">
                  <a:moveTo>
                    <a:pt x="2988949" y="1363599"/>
                  </a:moveTo>
                  <a:lnTo>
                    <a:pt x="3391308" y="1363599"/>
                  </a:lnTo>
                  <a:lnTo>
                    <a:pt x="3391308" y="3178153"/>
                  </a:lnTo>
                  <a:lnTo>
                    <a:pt x="2988949" y="3178153"/>
                  </a:lnTo>
                  <a:lnTo>
                    <a:pt x="2988949" y="1363599"/>
                  </a:lnTo>
                  <a:close/>
                </a:path>
                <a:path w="5378450" h="3178175">
                  <a:moveTo>
                    <a:pt x="3973516" y="0"/>
                  </a:moveTo>
                  <a:lnTo>
                    <a:pt x="4374272" y="0"/>
                  </a:lnTo>
                  <a:lnTo>
                    <a:pt x="4374272" y="3178153"/>
                  </a:lnTo>
                  <a:lnTo>
                    <a:pt x="3973516" y="3178153"/>
                  </a:lnTo>
                  <a:lnTo>
                    <a:pt x="3973516" y="0"/>
                  </a:lnTo>
                  <a:close/>
                </a:path>
                <a:path w="5378450" h="3178175">
                  <a:moveTo>
                    <a:pt x="4976308" y="1028756"/>
                  </a:moveTo>
                  <a:lnTo>
                    <a:pt x="5378066" y="1028756"/>
                  </a:lnTo>
                  <a:lnTo>
                    <a:pt x="5378066" y="3178153"/>
                  </a:lnTo>
                  <a:lnTo>
                    <a:pt x="4976308" y="3178153"/>
                  </a:lnTo>
                  <a:lnTo>
                    <a:pt x="4976308" y="1028756"/>
                  </a:lnTo>
                  <a:close/>
                </a:path>
              </a:pathLst>
            </a:custGeom>
            <a:ln w="19229">
              <a:solidFill>
                <a:srgbClr val="345B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269471" y="2060385"/>
              <a:ext cx="5097145" cy="2392680"/>
            </a:xfrm>
            <a:custGeom>
              <a:avLst/>
              <a:gdLst/>
              <a:ahLst/>
              <a:cxnLst/>
              <a:rect l="l" t="t" r="r" b="b"/>
              <a:pathLst>
                <a:path w="5097145" h="2392679">
                  <a:moveTo>
                    <a:pt x="60163" y="2210023"/>
                  </a:moveTo>
                  <a:lnTo>
                    <a:pt x="60163" y="2210023"/>
                  </a:lnTo>
                  <a:lnTo>
                    <a:pt x="60163" y="1977268"/>
                  </a:lnTo>
                </a:path>
                <a:path w="5097145" h="2392679">
                  <a:moveTo>
                    <a:pt x="60163" y="1977268"/>
                  </a:moveTo>
                  <a:lnTo>
                    <a:pt x="60163" y="1977268"/>
                  </a:lnTo>
                  <a:lnTo>
                    <a:pt x="60163" y="1759699"/>
                  </a:lnTo>
                </a:path>
                <a:path w="5097145" h="2392679">
                  <a:moveTo>
                    <a:pt x="0" y="2210023"/>
                  </a:moveTo>
                  <a:lnTo>
                    <a:pt x="0" y="2210023"/>
                  </a:lnTo>
                  <a:lnTo>
                    <a:pt x="120807" y="2210023"/>
                  </a:lnTo>
                </a:path>
                <a:path w="5097145" h="2392679">
                  <a:moveTo>
                    <a:pt x="0" y="1759699"/>
                  </a:moveTo>
                  <a:lnTo>
                    <a:pt x="0" y="1759699"/>
                  </a:lnTo>
                  <a:lnTo>
                    <a:pt x="120807" y="1759699"/>
                  </a:lnTo>
                </a:path>
                <a:path w="5097145" h="2392679">
                  <a:moveTo>
                    <a:pt x="1064557" y="2392394"/>
                  </a:moveTo>
                  <a:lnTo>
                    <a:pt x="1064557" y="2392394"/>
                  </a:lnTo>
                  <a:lnTo>
                    <a:pt x="1064557" y="2155247"/>
                  </a:lnTo>
                </a:path>
                <a:path w="5097145" h="2392679">
                  <a:moveTo>
                    <a:pt x="1064557" y="2155247"/>
                  </a:moveTo>
                  <a:lnTo>
                    <a:pt x="1064557" y="2155247"/>
                  </a:lnTo>
                  <a:lnTo>
                    <a:pt x="1064557" y="1918060"/>
                  </a:lnTo>
                </a:path>
                <a:path w="5097145" h="2392679">
                  <a:moveTo>
                    <a:pt x="1004274" y="2392394"/>
                  </a:moveTo>
                  <a:lnTo>
                    <a:pt x="1004274" y="2392394"/>
                  </a:lnTo>
                  <a:lnTo>
                    <a:pt x="1117231" y="2392394"/>
                  </a:lnTo>
                </a:path>
                <a:path w="5097145" h="2392679">
                  <a:moveTo>
                    <a:pt x="1004274" y="1918060"/>
                  </a:moveTo>
                  <a:lnTo>
                    <a:pt x="1004274" y="1918060"/>
                  </a:lnTo>
                  <a:lnTo>
                    <a:pt x="1117231" y="1918060"/>
                  </a:lnTo>
                </a:path>
                <a:path w="5097145" h="2392679">
                  <a:moveTo>
                    <a:pt x="2047322" y="1600747"/>
                  </a:moveTo>
                  <a:lnTo>
                    <a:pt x="2047322" y="1600747"/>
                  </a:lnTo>
                  <a:lnTo>
                    <a:pt x="2047322" y="850698"/>
                  </a:lnTo>
                </a:path>
                <a:path w="5097145" h="2392679">
                  <a:moveTo>
                    <a:pt x="2047322" y="850698"/>
                  </a:moveTo>
                  <a:lnTo>
                    <a:pt x="2047322" y="850698"/>
                  </a:lnTo>
                  <a:lnTo>
                    <a:pt x="2047322" y="99271"/>
                  </a:lnTo>
                </a:path>
                <a:path w="5097145" h="2392679">
                  <a:moveTo>
                    <a:pt x="1987238" y="1600747"/>
                  </a:moveTo>
                  <a:lnTo>
                    <a:pt x="1987238" y="1600747"/>
                  </a:lnTo>
                  <a:lnTo>
                    <a:pt x="2107606" y="1600747"/>
                  </a:lnTo>
                </a:path>
                <a:path w="5097145" h="2392679">
                  <a:moveTo>
                    <a:pt x="1987238" y="99271"/>
                  </a:moveTo>
                  <a:lnTo>
                    <a:pt x="1987238" y="99271"/>
                  </a:lnTo>
                  <a:lnTo>
                    <a:pt x="2107606" y="99271"/>
                  </a:lnTo>
                </a:path>
                <a:path w="5097145" h="2392679">
                  <a:moveTo>
                    <a:pt x="3051115" y="1799289"/>
                  </a:moveTo>
                  <a:lnTo>
                    <a:pt x="3051115" y="1799289"/>
                  </a:lnTo>
                  <a:lnTo>
                    <a:pt x="3051115" y="1600747"/>
                  </a:lnTo>
                </a:path>
                <a:path w="5097145" h="2392679">
                  <a:moveTo>
                    <a:pt x="3051115" y="1600747"/>
                  </a:moveTo>
                  <a:lnTo>
                    <a:pt x="3051115" y="1600747"/>
                  </a:lnTo>
                  <a:lnTo>
                    <a:pt x="3051115" y="1422886"/>
                  </a:lnTo>
                </a:path>
                <a:path w="5097145" h="2392679">
                  <a:moveTo>
                    <a:pt x="2991032" y="1799289"/>
                  </a:moveTo>
                  <a:lnTo>
                    <a:pt x="2991032" y="1799289"/>
                  </a:lnTo>
                  <a:lnTo>
                    <a:pt x="3106793" y="1799289"/>
                  </a:lnTo>
                </a:path>
                <a:path w="5097145" h="2392679">
                  <a:moveTo>
                    <a:pt x="2991032" y="1422886"/>
                  </a:moveTo>
                  <a:lnTo>
                    <a:pt x="2991032" y="1422886"/>
                  </a:lnTo>
                  <a:lnTo>
                    <a:pt x="3106793" y="1422886"/>
                  </a:lnTo>
                </a:path>
                <a:path w="5097145" h="2392679">
                  <a:moveTo>
                    <a:pt x="4034080" y="474295"/>
                  </a:moveTo>
                  <a:lnTo>
                    <a:pt x="4034080" y="474295"/>
                  </a:lnTo>
                  <a:lnTo>
                    <a:pt x="4034080" y="237147"/>
                  </a:lnTo>
                </a:path>
                <a:path w="5097145" h="2392679">
                  <a:moveTo>
                    <a:pt x="4034080" y="237147"/>
                  </a:moveTo>
                  <a:lnTo>
                    <a:pt x="4034080" y="237147"/>
                  </a:lnTo>
                  <a:lnTo>
                    <a:pt x="4034080" y="0"/>
                  </a:lnTo>
                </a:path>
                <a:path w="5097145" h="2392679">
                  <a:moveTo>
                    <a:pt x="3973997" y="474295"/>
                  </a:moveTo>
                  <a:lnTo>
                    <a:pt x="3973997" y="474295"/>
                  </a:lnTo>
                  <a:lnTo>
                    <a:pt x="4094364" y="474295"/>
                  </a:lnTo>
                </a:path>
                <a:path w="5097145" h="2392679">
                  <a:moveTo>
                    <a:pt x="3973997" y="0"/>
                  </a:moveTo>
                  <a:lnTo>
                    <a:pt x="3973997" y="0"/>
                  </a:lnTo>
                  <a:lnTo>
                    <a:pt x="4094364" y="0"/>
                  </a:lnTo>
                </a:path>
                <a:path w="5097145" h="2392679">
                  <a:moveTo>
                    <a:pt x="5037874" y="1433522"/>
                  </a:moveTo>
                  <a:lnTo>
                    <a:pt x="5037874" y="1433522"/>
                  </a:lnTo>
                  <a:lnTo>
                    <a:pt x="5037874" y="1265903"/>
                  </a:lnTo>
                </a:path>
                <a:path w="5097145" h="2392679">
                  <a:moveTo>
                    <a:pt x="5037874" y="1265903"/>
                  </a:moveTo>
                  <a:lnTo>
                    <a:pt x="5037874" y="1265903"/>
                  </a:lnTo>
                  <a:lnTo>
                    <a:pt x="5037874" y="1107345"/>
                  </a:lnTo>
                </a:path>
                <a:path w="5097145" h="2392679">
                  <a:moveTo>
                    <a:pt x="4977790" y="1433522"/>
                  </a:moveTo>
                  <a:lnTo>
                    <a:pt x="4977790" y="1433522"/>
                  </a:lnTo>
                  <a:lnTo>
                    <a:pt x="5096555" y="1433522"/>
                  </a:lnTo>
                </a:path>
                <a:path w="5097145" h="2392679">
                  <a:moveTo>
                    <a:pt x="4977790" y="1107345"/>
                  </a:moveTo>
                  <a:lnTo>
                    <a:pt x="4977790" y="1107345"/>
                  </a:lnTo>
                  <a:lnTo>
                    <a:pt x="5096555" y="1107345"/>
                  </a:lnTo>
                </a:path>
              </a:pathLst>
            </a:custGeom>
            <a:ln w="192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768316" y="1823238"/>
              <a:ext cx="6034405" cy="3715385"/>
            </a:xfrm>
            <a:custGeom>
              <a:avLst/>
              <a:gdLst/>
              <a:ahLst/>
              <a:cxnLst/>
              <a:rect l="l" t="t" r="r" b="b"/>
              <a:pathLst>
                <a:path w="6034405" h="3715385">
                  <a:moveTo>
                    <a:pt x="64629" y="3652449"/>
                  </a:moveTo>
                  <a:lnTo>
                    <a:pt x="64629" y="3652449"/>
                  </a:lnTo>
                  <a:lnTo>
                    <a:pt x="64629" y="0"/>
                  </a:lnTo>
                </a:path>
                <a:path w="6034405" h="3715385">
                  <a:moveTo>
                    <a:pt x="0" y="3652449"/>
                  </a:moveTo>
                  <a:lnTo>
                    <a:pt x="0" y="3652449"/>
                  </a:lnTo>
                  <a:lnTo>
                    <a:pt x="60163" y="3652449"/>
                  </a:lnTo>
                </a:path>
                <a:path w="6034405" h="3715385">
                  <a:moveTo>
                    <a:pt x="0" y="3202124"/>
                  </a:moveTo>
                  <a:lnTo>
                    <a:pt x="0" y="3202124"/>
                  </a:lnTo>
                  <a:lnTo>
                    <a:pt x="60163" y="3202124"/>
                  </a:lnTo>
                </a:path>
                <a:path w="6034405" h="3715385">
                  <a:moveTo>
                    <a:pt x="0" y="2748352"/>
                  </a:moveTo>
                  <a:lnTo>
                    <a:pt x="0" y="2748352"/>
                  </a:lnTo>
                  <a:lnTo>
                    <a:pt x="60163" y="2748352"/>
                  </a:lnTo>
                </a:path>
                <a:path w="6034405" h="3715385">
                  <a:moveTo>
                    <a:pt x="0" y="2274077"/>
                  </a:moveTo>
                  <a:lnTo>
                    <a:pt x="0" y="2274077"/>
                  </a:lnTo>
                  <a:lnTo>
                    <a:pt x="60163" y="2274077"/>
                  </a:lnTo>
                </a:path>
                <a:path w="6034405" h="3715385">
                  <a:moveTo>
                    <a:pt x="0" y="1818789"/>
                  </a:moveTo>
                  <a:lnTo>
                    <a:pt x="0" y="1818789"/>
                  </a:lnTo>
                  <a:lnTo>
                    <a:pt x="60163" y="1818789"/>
                  </a:lnTo>
                </a:path>
                <a:path w="6034405" h="3715385">
                  <a:moveTo>
                    <a:pt x="0" y="1363599"/>
                  </a:moveTo>
                  <a:lnTo>
                    <a:pt x="0" y="1363599"/>
                  </a:lnTo>
                  <a:lnTo>
                    <a:pt x="60163" y="1363599"/>
                  </a:lnTo>
                </a:path>
                <a:path w="6034405" h="3715385">
                  <a:moveTo>
                    <a:pt x="0" y="909788"/>
                  </a:moveTo>
                  <a:lnTo>
                    <a:pt x="0" y="909788"/>
                  </a:lnTo>
                  <a:lnTo>
                    <a:pt x="60163" y="909788"/>
                  </a:lnTo>
                </a:path>
                <a:path w="6034405" h="3715385">
                  <a:moveTo>
                    <a:pt x="0" y="454598"/>
                  </a:moveTo>
                  <a:lnTo>
                    <a:pt x="0" y="454598"/>
                  </a:lnTo>
                  <a:lnTo>
                    <a:pt x="60163" y="454598"/>
                  </a:lnTo>
                </a:path>
                <a:path w="6034405" h="3715385">
                  <a:moveTo>
                    <a:pt x="0" y="0"/>
                  </a:moveTo>
                  <a:lnTo>
                    <a:pt x="0" y="0"/>
                  </a:lnTo>
                  <a:lnTo>
                    <a:pt x="60163" y="0"/>
                  </a:lnTo>
                </a:path>
                <a:path w="6034405" h="3715385">
                  <a:moveTo>
                    <a:pt x="64629" y="3652449"/>
                  </a:moveTo>
                  <a:lnTo>
                    <a:pt x="64629" y="3652449"/>
                  </a:lnTo>
                  <a:lnTo>
                    <a:pt x="6034317" y="3652449"/>
                  </a:lnTo>
                </a:path>
                <a:path w="6034405" h="3715385">
                  <a:moveTo>
                    <a:pt x="60163" y="3656841"/>
                  </a:moveTo>
                  <a:lnTo>
                    <a:pt x="60163" y="3656841"/>
                  </a:lnTo>
                  <a:lnTo>
                    <a:pt x="60163" y="3715025"/>
                  </a:lnTo>
                </a:path>
                <a:path w="6034405" h="3715385">
                  <a:moveTo>
                    <a:pt x="1063015" y="3656841"/>
                  </a:moveTo>
                  <a:lnTo>
                    <a:pt x="1063015" y="3656841"/>
                  </a:lnTo>
                  <a:lnTo>
                    <a:pt x="1063015" y="3715025"/>
                  </a:lnTo>
                </a:path>
                <a:path w="6034405" h="3715385">
                  <a:moveTo>
                    <a:pt x="2047382" y="3656841"/>
                  </a:moveTo>
                  <a:lnTo>
                    <a:pt x="2047382" y="3656841"/>
                  </a:lnTo>
                  <a:lnTo>
                    <a:pt x="2047382" y="3715025"/>
                  </a:lnTo>
                </a:path>
                <a:path w="6034405" h="3715385">
                  <a:moveTo>
                    <a:pt x="3049774" y="3656841"/>
                  </a:moveTo>
                  <a:lnTo>
                    <a:pt x="3049774" y="3656841"/>
                  </a:lnTo>
                  <a:lnTo>
                    <a:pt x="3049774" y="3715025"/>
                  </a:lnTo>
                </a:path>
                <a:path w="6034405" h="3715385">
                  <a:moveTo>
                    <a:pt x="4053567" y="3656841"/>
                  </a:moveTo>
                  <a:lnTo>
                    <a:pt x="4053567" y="3656841"/>
                  </a:lnTo>
                  <a:lnTo>
                    <a:pt x="4053567" y="3715025"/>
                  </a:lnTo>
                </a:path>
                <a:path w="6034405" h="3715385">
                  <a:moveTo>
                    <a:pt x="5036332" y="3656841"/>
                  </a:moveTo>
                  <a:lnTo>
                    <a:pt x="5036332" y="3656841"/>
                  </a:lnTo>
                  <a:lnTo>
                    <a:pt x="5036332" y="3715025"/>
                  </a:lnTo>
                </a:path>
                <a:path w="6034405" h="3715385">
                  <a:moveTo>
                    <a:pt x="6034317" y="3656841"/>
                  </a:moveTo>
                  <a:lnTo>
                    <a:pt x="6034317" y="3656841"/>
                  </a:lnTo>
                  <a:lnTo>
                    <a:pt x="6034317" y="3715025"/>
                  </a:lnTo>
                </a:path>
              </a:pathLst>
            </a:custGeom>
            <a:ln w="19229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387467" y="3976067"/>
            <a:ext cx="272415" cy="163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">
              <a:lnSpc>
                <a:spcPct val="100000"/>
              </a:lnSpc>
              <a:spcBef>
                <a:spcPts val="100"/>
              </a:spcBef>
            </a:pPr>
            <a:r>
              <a:rPr dirty="0" sz="1550" spc="-25">
                <a:latin typeface="Calibri"/>
                <a:cs typeface="Calibri"/>
              </a:rPr>
              <a:t>1.5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35"/>
              </a:spcBef>
            </a:pPr>
            <a:r>
              <a:rPr dirty="0" sz="1550" spc="-25">
                <a:latin typeface="Calibri"/>
                <a:cs typeface="Calibri"/>
              </a:rPr>
              <a:t>1.0</a:t>
            </a:r>
            <a:endParaRPr sz="1550">
              <a:latin typeface="Calibri"/>
              <a:cs typeface="Calibri"/>
            </a:endParaRPr>
          </a:p>
          <a:p>
            <a:pPr marL="5715">
              <a:lnSpc>
                <a:spcPct val="100000"/>
              </a:lnSpc>
              <a:spcBef>
                <a:spcPts val="1735"/>
              </a:spcBef>
            </a:pPr>
            <a:r>
              <a:rPr dirty="0" sz="1550" spc="-25">
                <a:latin typeface="Calibri"/>
                <a:cs typeface="Calibri"/>
              </a:rPr>
              <a:t>0.5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40"/>
              </a:spcBef>
            </a:pPr>
            <a:r>
              <a:rPr dirty="0" sz="1550" spc="-25">
                <a:latin typeface="Calibri"/>
                <a:cs typeface="Calibri"/>
              </a:rPr>
              <a:t>0.0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87467" y="3519932"/>
            <a:ext cx="26670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50" spc="-25">
                <a:latin typeface="Calibri"/>
                <a:cs typeface="Calibri"/>
              </a:rPr>
              <a:t>2.0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87467" y="2606401"/>
            <a:ext cx="272415" cy="718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50" spc="-25">
                <a:latin typeface="Calibri"/>
                <a:cs typeface="Calibri"/>
              </a:rPr>
              <a:t>3.0</a:t>
            </a:r>
            <a:endParaRPr sz="1550">
              <a:latin typeface="Calibri"/>
              <a:cs typeface="Calibri"/>
            </a:endParaRPr>
          </a:p>
          <a:p>
            <a:pPr marL="5715">
              <a:lnSpc>
                <a:spcPct val="100000"/>
              </a:lnSpc>
              <a:spcBef>
                <a:spcPts val="1735"/>
              </a:spcBef>
            </a:pPr>
            <a:r>
              <a:rPr dirty="0" sz="1550" spc="-25">
                <a:latin typeface="Calibri"/>
                <a:cs typeface="Calibri"/>
              </a:rPr>
              <a:t>2.5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93435" y="2149832"/>
            <a:ext cx="26670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50" spc="-25">
                <a:latin typeface="Calibri"/>
                <a:cs typeface="Calibri"/>
              </a:rPr>
              <a:t>3.5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87467" y="1693067"/>
            <a:ext cx="26670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50" spc="-25">
                <a:latin typeface="Calibri"/>
                <a:cs typeface="Calibri"/>
              </a:rPr>
              <a:t>4.0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164065" y="5589142"/>
            <a:ext cx="34798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50" spc="-25">
                <a:latin typeface="Calibri"/>
                <a:cs typeface="Calibri"/>
              </a:rPr>
              <a:t>DB1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159387" y="5589142"/>
            <a:ext cx="34798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50" spc="-25">
                <a:latin typeface="Calibri"/>
                <a:cs typeface="Calibri"/>
              </a:rPr>
              <a:t>DB2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54368" y="5589142"/>
            <a:ext cx="34798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50" spc="-25">
                <a:latin typeface="Calibri"/>
                <a:cs typeface="Calibri"/>
              </a:rPr>
              <a:t>HB1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149149" y="5589142"/>
            <a:ext cx="34798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50" spc="-25">
                <a:latin typeface="Calibri"/>
                <a:cs typeface="Calibri"/>
              </a:rPr>
              <a:t>HB2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077839" y="5589142"/>
            <a:ext cx="48514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TB1-</a:t>
            </a:r>
            <a:r>
              <a:rPr dirty="0" sz="1550" spc="-50">
                <a:latin typeface="Calibri"/>
                <a:cs typeface="Calibri"/>
              </a:rPr>
              <a:t>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071217" y="5589142"/>
            <a:ext cx="48514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TB1-</a:t>
            </a:r>
            <a:r>
              <a:rPr dirty="0" sz="1550" spc="-50">
                <a:latin typeface="Calibri"/>
                <a:cs typeface="Calibri"/>
              </a:rPr>
              <a:t>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113144" y="2862765"/>
            <a:ext cx="226060" cy="15627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550" b="1">
                <a:latin typeface="Calibri"/>
                <a:cs typeface="Calibri"/>
              </a:rPr>
              <a:t>Average</a:t>
            </a:r>
            <a:r>
              <a:rPr dirty="0" sz="1550" spc="-15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FE </a:t>
            </a:r>
            <a:r>
              <a:rPr dirty="0" sz="1550" spc="-10" b="1">
                <a:latin typeface="Calibri"/>
                <a:cs typeface="Calibri"/>
              </a:rPr>
              <a:t>[km/lt]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783894" y="1566393"/>
            <a:ext cx="7268209" cy="4410710"/>
          </a:xfrm>
          <a:custGeom>
            <a:avLst/>
            <a:gdLst/>
            <a:ahLst/>
            <a:cxnLst/>
            <a:rect l="l" t="t" r="r" b="b"/>
            <a:pathLst>
              <a:path w="7268209" h="4410710">
                <a:moveTo>
                  <a:pt x="7267684" y="4410475"/>
                </a:moveTo>
                <a:lnTo>
                  <a:pt x="0" y="4410475"/>
                </a:lnTo>
                <a:lnTo>
                  <a:pt x="0" y="0"/>
                </a:lnTo>
                <a:lnTo>
                  <a:pt x="7267684" y="0"/>
                </a:lnTo>
              </a:path>
            </a:pathLst>
          </a:custGeom>
          <a:ln w="1915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2369311" y="6267399"/>
            <a:ext cx="483870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Franklin Gothic Medium"/>
                <a:cs typeface="Franklin Gothic Medium"/>
              </a:rPr>
              <a:t>Diesel</a:t>
            </a:r>
            <a:r>
              <a:rPr dirty="0" sz="1400" spc="-5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ranklin Gothic Medium"/>
                <a:cs typeface="Franklin Gothic Medium"/>
              </a:rPr>
              <a:t>(DB1</a:t>
            </a:r>
            <a:r>
              <a:rPr dirty="0" sz="1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1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ranklin Gothic Medium"/>
                <a:cs typeface="Franklin Gothic Medium"/>
              </a:rPr>
              <a:t>DB2)</a:t>
            </a:r>
            <a:r>
              <a:rPr dirty="0" sz="14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ranklin Gothic Medium"/>
                <a:cs typeface="Franklin Gothic Medium"/>
              </a:rPr>
              <a:t>Hibrido</a:t>
            </a:r>
            <a:r>
              <a:rPr dirty="0" sz="14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ranklin Gothic Medium"/>
                <a:cs typeface="Franklin Gothic Medium"/>
              </a:rPr>
              <a:t>Paralelo</a:t>
            </a:r>
            <a:r>
              <a:rPr dirty="0" sz="14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ranklin Gothic Medium"/>
                <a:cs typeface="Franklin Gothic Medium"/>
              </a:rPr>
              <a:t>(HB1)</a:t>
            </a:r>
            <a:r>
              <a:rPr dirty="0" sz="1400" spc="-4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14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ranklin Gothic Medium"/>
                <a:cs typeface="Franklin Gothic Medium"/>
              </a:rPr>
              <a:t>Hibrido</a:t>
            </a:r>
            <a:r>
              <a:rPr dirty="0" sz="1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ranklin Gothic Medium"/>
                <a:cs typeface="Franklin Gothic Medium"/>
              </a:rPr>
              <a:t>serie</a:t>
            </a:r>
            <a:r>
              <a:rPr dirty="0" sz="14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(HB2)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Trólebus</a:t>
            </a:r>
            <a:r>
              <a:rPr dirty="0" sz="1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ranklin Gothic Medium"/>
                <a:cs typeface="Franklin Gothic Medium"/>
              </a:rPr>
              <a:t>(TB1-</a:t>
            </a:r>
            <a:r>
              <a:rPr dirty="0" sz="1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1-Energia;</a:t>
            </a:r>
            <a:r>
              <a:rPr dirty="0" sz="1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ranklin Gothic Medium"/>
                <a:cs typeface="Franklin Gothic Medium"/>
              </a:rPr>
              <a:t>TB2-</a:t>
            </a:r>
            <a:r>
              <a:rPr dirty="0" sz="1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Custos),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813047" y="2184907"/>
            <a:ext cx="5219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2,81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254885" y="3268726"/>
            <a:ext cx="5264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1,57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097657" y="3450793"/>
            <a:ext cx="52451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1,37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849746" y="1740154"/>
            <a:ext cx="5124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3,47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933565" y="2675889"/>
            <a:ext cx="37528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635D5B"/>
                </a:solidFill>
                <a:latin typeface="Franklin Gothic Medium"/>
                <a:cs typeface="Franklin Gothic Medium"/>
              </a:rPr>
              <a:t>2,3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r>
              <a:rPr dirty="0" sz="2000" spc="-50" b="1">
                <a:solidFill>
                  <a:srgbClr val="635D5B"/>
                </a:solidFill>
                <a:latin typeface="Franklin Gothic Medium"/>
                <a:cs typeface="Franklin Gothic Medium"/>
              </a:rPr>
              <a:t>5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104510" y="3006344"/>
            <a:ext cx="5321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1,98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51991" y="294513"/>
            <a:ext cx="6955790" cy="944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Franklin Gothic Medium"/>
                <a:cs typeface="Franklin Gothic Medium"/>
              </a:rPr>
              <a:t>Eficiência</a:t>
            </a:r>
            <a:r>
              <a:rPr dirty="0" sz="3600" spc="-110" b="1">
                <a:latin typeface="Franklin Gothic Medium"/>
                <a:cs typeface="Franklin Gothic Medium"/>
              </a:rPr>
              <a:t> </a:t>
            </a:r>
            <a:r>
              <a:rPr dirty="0" sz="3600" b="1">
                <a:latin typeface="Franklin Gothic Medium"/>
                <a:cs typeface="Franklin Gothic Medium"/>
              </a:rPr>
              <a:t>energética</a:t>
            </a:r>
            <a:r>
              <a:rPr dirty="0" sz="3600" spc="-114" b="1">
                <a:latin typeface="Franklin Gothic Medium"/>
                <a:cs typeface="Franklin Gothic Medium"/>
              </a:rPr>
              <a:t> </a:t>
            </a:r>
            <a:r>
              <a:rPr dirty="0" sz="3600" b="1">
                <a:latin typeface="Franklin Gothic Medium"/>
                <a:cs typeface="Franklin Gothic Medium"/>
              </a:rPr>
              <a:t>em</a:t>
            </a:r>
            <a:r>
              <a:rPr dirty="0" sz="3600" spc="-80" b="1">
                <a:latin typeface="Franklin Gothic Medium"/>
                <a:cs typeface="Franklin Gothic Medium"/>
              </a:rPr>
              <a:t> </a:t>
            </a:r>
            <a:r>
              <a:rPr dirty="0" sz="3600" b="1">
                <a:latin typeface="Franklin Gothic Medium"/>
                <a:cs typeface="Franklin Gothic Medium"/>
              </a:rPr>
              <a:t>São</a:t>
            </a:r>
            <a:r>
              <a:rPr dirty="0" sz="3600" spc="-95" b="1">
                <a:latin typeface="Franklin Gothic Medium"/>
                <a:cs typeface="Franklin Gothic Medium"/>
              </a:rPr>
              <a:t> </a:t>
            </a:r>
            <a:r>
              <a:rPr dirty="0" sz="3600" spc="-10" b="1">
                <a:latin typeface="Franklin Gothic Medium"/>
                <a:cs typeface="Franklin Gothic Medium"/>
              </a:rPr>
              <a:t>Paulo</a:t>
            </a:r>
            <a:endParaRPr sz="3600">
              <a:latin typeface="Franklin Gothic Medium"/>
              <a:cs typeface="Franklin Gothic Medium"/>
            </a:endParaRPr>
          </a:p>
          <a:p>
            <a:pPr algn="ctr" marR="64135">
              <a:lnSpc>
                <a:spcPct val="100000"/>
              </a:lnSpc>
              <a:spcBef>
                <a:spcPts val="35"/>
              </a:spcBef>
            </a:pPr>
            <a:r>
              <a:rPr dirty="0" sz="2400" b="1">
                <a:latin typeface="Franklin Gothic Medium"/>
                <a:cs typeface="Franklin Gothic Medium"/>
              </a:rPr>
              <a:t>1°</a:t>
            </a:r>
            <a:r>
              <a:rPr dirty="0" sz="2400" spc="-30" b="1">
                <a:latin typeface="Franklin Gothic Medium"/>
                <a:cs typeface="Franklin Gothic Medium"/>
              </a:rPr>
              <a:t> </a:t>
            </a:r>
            <a:r>
              <a:rPr dirty="0" sz="2400" b="1"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latin typeface="Franklin Gothic Medium"/>
                <a:cs typeface="Franklin Gothic Medium"/>
              </a:rPr>
              <a:t> </a:t>
            </a:r>
            <a:r>
              <a:rPr dirty="0" sz="2400" b="1">
                <a:latin typeface="Franklin Gothic Medium"/>
                <a:cs typeface="Franklin Gothic Medium"/>
              </a:rPr>
              <a:t>2°</a:t>
            </a:r>
            <a:r>
              <a:rPr dirty="0" sz="2400" spc="-30" b="1">
                <a:latin typeface="Franklin Gothic Medium"/>
                <a:cs typeface="Franklin Gothic Medium"/>
              </a:rPr>
              <a:t> </a:t>
            </a:r>
            <a:r>
              <a:rPr dirty="0" sz="2400" b="1">
                <a:latin typeface="Franklin Gothic Medium"/>
                <a:cs typeface="Franklin Gothic Medium"/>
              </a:rPr>
              <a:t>Campanha</a:t>
            </a:r>
            <a:r>
              <a:rPr dirty="0" sz="2400" spc="-55" b="1">
                <a:latin typeface="Franklin Gothic Medium"/>
                <a:cs typeface="Franklin Gothic Medium"/>
              </a:rPr>
              <a:t> </a:t>
            </a:r>
            <a:r>
              <a:rPr dirty="0" sz="2400" b="1">
                <a:latin typeface="Franklin Gothic Medium"/>
                <a:cs typeface="Franklin Gothic Medium"/>
              </a:rPr>
              <a:t>com</a:t>
            </a:r>
            <a:r>
              <a:rPr dirty="0" sz="2400" spc="-40" b="1">
                <a:latin typeface="Franklin Gothic Medium"/>
                <a:cs typeface="Franklin Gothic Medium"/>
              </a:rPr>
              <a:t> </a:t>
            </a:r>
            <a:r>
              <a:rPr dirty="0" sz="2400" b="1">
                <a:latin typeface="Franklin Gothic Medium"/>
                <a:cs typeface="Franklin Gothic Medium"/>
              </a:rPr>
              <a:t>híbridos</a:t>
            </a:r>
            <a:r>
              <a:rPr dirty="0" sz="2400" spc="-60" b="1">
                <a:latin typeface="Franklin Gothic Medium"/>
                <a:cs typeface="Franklin Gothic Medium"/>
              </a:rPr>
              <a:t> </a:t>
            </a:r>
            <a:r>
              <a:rPr dirty="0" sz="2400" b="1">
                <a:latin typeface="Franklin Gothic Medium"/>
                <a:cs typeface="Franklin Gothic Medium"/>
              </a:rPr>
              <a:t>serie</a:t>
            </a:r>
            <a:r>
              <a:rPr dirty="0" sz="2400" spc="-55" b="1">
                <a:latin typeface="Franklin Gothic Medium"/>
                <a:cs typeface="Franklin Gothic Medium"/>
              </a:rPr>
              <a:t> </a:t>
            </a:r>
            <a:r>
              <a:rPr dirty="0" sz="2400" b="1">
                <a:latin typeface="Franklin Gothic Medium"/>
                <a:cs typeface="Franklin Gothic Medium"/>
              </a:rPr>
              <a:t>e</a:t>
            </a:r>
            <a:r>
              <a:rPr dirty="0" sz="2400" spc="-25" b="1"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latin typeface="Franklin Gothic Medium"/>
                <a:cs typeface="Franklin Gothic Medium"/>
              </a:rPr>
              <a:t>trólebus.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74557" y="1642387"/>
            <a:ext cx="6443345" cy="4053840"/>
            <a:chOff x="1074557" y="1642387"/>
            <a:chExt cx="6443345" cy="4053840"/>
          </a:xfrm>
        </p:grpSpPr>
        <p:sp>
          <p:nvSpPr>
            <p:cNvPr id="3" name="object 3" descr=""/>
            <p:cNvSpPr/>
            <p:nvPr/>
          </p:nvSpPr>
          <p:spPr>
            <a:xfrm>
              <a:off x="2093145" y="1651595"/>
              <a:ext cx="5356860" cy="3169285"/>
            </a:xfrm>
            <a:custGeom>
              <a:avLst/>
              <a:gdLst/>
              <a:ahLst/>
              <a:cxnLst/>
              <a:rect l="l" t="t" r="r" b="b"/>
              <a:pathLst>
                <a:path w="5356859" h="3169285">
                  <a:moveTo>
                    <a:pt x="5356299" y="0"/>
                  </a:moveTo>
                  <a:lnTo>
                    <a:pt x="0" y="0"/>
                  </a:lnTo>
                  <a:lnTo>
                    <a:pt x="0" y="3168940"/>
                  </a:lnTo>
                  <a:lnTo>
                    <a:pt x="5356299" y="3168940"/>
                  </a:lnTo>
                  <a:lnTo>
                    <a:pt x="5356299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97317" y="2444440"/>
              <a:ext cx="5352415" cy="1981835"/>
            </a:xfrm>
            <a:custGeom>
              <a:avLst/>
              <a:gdLst/>
              <a:ahLst/>
              <a:cxnLst/>
              <a:rect l="l" t="t" r="r" b="b"/>
              <a:pathLst>
                <a:path w="5352415" h="1981835">
                  <a:moveTo>
                    <a:pt x="0" y="1981664"/>
                  </a:moveTo>
                  <a:lnTo>
                    <a:pt x="261532" y="1981664"/>
                  </a:lnTo>
                </a:path>
                <a:path w="5352415" h="1981835">
                  <a:moveTo>
                    <a:pt x="617334" y="1981664"/>
                  </a:moveTo>
                  <a:lnTo>
                    <a:pt x="1161281" y="1981664"/>
                  </a:lnTo>
                </a:path>
                <a:path w="5352415" h="1981835">
                  <a:moveTo>
                    <a:pt x="1517176" y="1981664"/>
                  </a:moveTo>
                  <a:lnTo>
                    <a:pt x="2042973" y="1981664"/>
                  </a:lnTo>
                </a:path>
                <a:path w="5352415" h="1981835">
                  <a:moveTo>
                    <a:pt x="2398307" y="1981664"/>
                  </a:moveTo>
                  <a:lnTo>
                    <a:pt x="2942629" y="1981664"/>
                  </a:lnTo>
                </a:path>
                <a:path w="5352415" h="1981835">
                  <a:moveTo>
                    <a:pt x="3297963" y="1981664"/>
                  </a:moveTo>
                  <a:lnTo>
                    <a:pt x="3842472" y="1981664"/>
                  </a:lnTo>
                </a:path>
                <a:path w="5352415" h="1981835">
                  <a:moveTo>
                    <a:pt x="4197806" y="1981664"/>
                  </a:moveTo>
                  <a:lnTo>
                    <a:pt x="4722106" y="1981664"/>
                  </a:lnTo>
                </a:path>
                <a:path w="5352415" h="1981835">
                  <a:moveTo>
                    <a:pt x="5079311" y="1981664"/>
                  </a:moveTo>
                  <a:lnTo>
                    <a:pt x="5352127" y="1981664"/>
                  </a:lnTo>
                </a:path>
                <a:path w="5352415" h="1981835">
                  <a:moveTo>
                    <a:pt x="0" y="1584541"/>
                  </a:moveTo>
                  <a:lnTo>
                    <a:pt x="261532" y="1584541"/>
                  </a:lnTo>
                </a:path>
                <a:path w="5352415" h="1981835">
                  <a:moveTo>
                    <a:pt x="617334" y="1584541"/>
                  </a:moveTo>
                  <a:lnTo>
                    <a:pt x="1161281" y="1584541"/>
                  </a:lnTo>
                </a:path>
                <a:path w="5352415" h="1981835">
                  <a:moveTo>
                    <a:pt x="1517176" y="1584541"/>
                  </a:moveTo>
                  <a:lnTo>
                    <a:pt x="2042973" y="1584541"/>
                  </a:lnTo>
                </a:path>
                <a:path w="5352415" h="1981835">
                  <a:moveTo>
                    <a:pt x="2398307" y="1584541"/>
                  </a:moveTo>
                  <a:lnTo>
                    <a:pt x="2942629" y="1584541"/>
                  </a:lnTo>
                </a:path>
                <a:path w="5352415" h="1981835">
                  <a:moveTo>
                    <a:pt x="3297963" y="1584541"/>
                  </a:moveTo>
                  <a:lnTo>
                    <a:pt x="3842472" y="1584541"/>
                  </a:lnTo>
                </a:path>
                <a:path w="5352415" h="1981835">
                  <a:moveTo>
                    <a:pt x="4197806" y="1584541"/>
                  </a:moveTo>
                  <a:lnTo>
                    <a:pt x="4722106" y="1584541"/>
                  </a:lnTo>
                </a:path>
                <a:path w="5352415" h="1981835">
                  <a:moveTo>
                    <a:pt x="5079311" y="1584541"/>
                  </a:moveTo>
                  <a:lnTo>
                    <a:pt x="5352127" y="1584541"/>
                  </a:lnTo>
                </a:path>
                <a:path w="5352415" h="1981835">
                  <a:moveTo>
                    <a:pt x="0" y="1188729"/>
                  </a:moveTo>
                  <a:lnTo>
                    <a:pt x="261532" y="1188729"/>
                  </a:lnTo>
                </a:path>
                <a:path w="5352415" h="1981835">
                  <a:moveTo>
                    <a:pt x="617334" y="1188729"/>
                  </a:moveTo>
                  <a:lnTo>
                    <a:pt x="2042973" y="1188729"/>
                  </a:lnTo>
                </a:path>
                <a:path w="5352415" h="1981835">
                  <a:moveTo>
                    <a:pt x="2398307" y="1188729"/>
                  </a:moveTo>
                  <a:lnTo>
                    <a:pt x="2942629" y="1188729"/>
                  </a:lnTo>
                </a:path>
                <a:path w="5352415" h="1981835">
                  <a:moveTo>
                    <a:pt x="3297963" y="1188729"/>
                  </a:moveTo>
                  <a:lnTo>
                    <a:pt x="3842472" y="1188729"/>
                  </a:lnTo>
                </a:path>
                <a:path w="5352415" h="1981835">
                  <a:moveTo>
                    <a:pt x="4197806" y="1188729"/>
                  </a:moveTo>
                  <a:lnTo>
                    <a:pt x="4722106" y="1188729"/>
                  </a:lnTo>
                </a:path>
                <a:path w="5352415" h="1981835">
                  <a:moveTo>
                    <a:pt x="5079311" y="1188729"/>
                  </a:moveTo>
                  <a:lnTo>
                    <a:pt x="5352127" y="1188729"/>
                  </a:lnTo>
                </a:path>
                <a:path w="5352415" h="1981835">
                  <a:moveTo>
                    <a:pt x="0" y="793025"/>
                  </a:moveTo>
                  <a:lnTo>
                    <a:pt x="2042973" y="793025"/>
                  </a:lnTo>
                </a:path>
                <a:path w="5352415" h="1981835">
                  <a:moveTo>
                    <a:pt x="2398307" y="793025"/>
                  </a:moveTo>
                  <a:lnTo>
                    <a:pt x="3842472" y="793025"/>
                  </a:lnTo>
                </a:path>
                <a:path w="5352415" h="1981835">
                  <a:moveTo>
                    <a:pt x="4197806" y="793025"/>
                  </a:moveTo>
                  <a:lnTo>
                    <a:pt x="4722106" y="793025"/>
                  </a:lnTo>
                </a:path>
                <a:path w="5352415" h="1981835">
                  <a:moveTo>
                    <a:pt x="5079311" y="793025"/>
                  </a:moveTo>
                  <a:lnTo>
                    <a:pt x="5352127" y="793025"/>
                  </a:lnTo>
                </a:path>
                <a:path w="5352415" h="1981835">
                  <a:moveTo>
                    <a:pt x="0" y="395884"/>
                  </a:moveTo>
                  <a:lnTo>
                    <a:pt x="2042973" y="395884"/>
                  </a:lnTo>
                </a:path>
                <a:path w="5352415" h="1981835">
                  <a:moveTo>
                    <a:pt x="2398307" y="395884"/>
                  </a:moveTo>
                  <a:lnTo>
                    <a:pt x="3842472" y="395884"/>
                  </a:lnTo>
                </a:path>
                <a:path w="5352415" h="1981835">
                  <a:moveTo>
                    <a:pt x="4197806" y="395884"/>
                  </a:moveTo>
                  <a:lnTo>
                    <a:pt x="5352127" y="395884"/>
                  </a:lnTo>
                </a:path>
                <a:path w="5352415" h="1981835">
                  <a:moveTo>
                    <a:pt x="0" y="0"/>
                  </a:moveTo>
                  <a:lnTo>
                    <a:pt x="3842472" y="0"/>
                  </a:lnTo>
                </a:path>
                <a:path w="5352415" h="1981835">
                  <a:moveTo>
                    <a:pt x="4197806" y="0"/>
                  </a:moveTo>
                  <a:lnTo>
                    <a:pt x="5352127" y="0"/>
                  </a:lnTo>
                </a:path>
              </a:pathLst>
            </a:custGeom>
            <a:ln w="1738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097317" y="1651595"/>
              <a:ext cx="5352415" cy="397510"/>
            </a:xfrm>
            <a:custGeom>
              <a:avLst/>
              <a:gdLst/>
              <a:ahLst/>
              <a:cxnLst/>
              <a:rect l="l" t="t" r="r" b="b"/>
              <a:pathLst>
                <a:path w="5352415" h="397510">
                  <a:moveTo>
                    <a:pt x="0" y="397140"/>
                  </a:moveTo>
                  <a:lnTo>
                    <a:pt x="0" y="397140"/>
                  </a:lnTo>
                  <a:lnTo>
                    <a:pt x="5352127" y="397140"/>
                  </a:lnTo>
                </a:path>
                <a:path w="5352415" h="397510">
                  <a:moveTo>
                    <a:pt x="0" y="0"/>
                  </a:moveTo>
                  <a:lnTo>
                    <a:pt x="0" y="0"/>
                  </a:lnTo>
                  <a:lnTo>
                    <a:pt x="5352127" y="0"/>
                  </a:lnTo>
                </a:path>
              </a:pathLst>
            </a:custGeom>
            <a:ln w="17748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093145" y="1651595"/>
              <a:ext cx="5356860" cy="3169285"/>
            </a:xfrm>
            <a:custGeom>
              <a:avLst/>
              <a:gdLst/>
              <a:ahLst/>
              <a:cxnLst/>
              <a:rect l="l" t="t" r="r" b="b"/>
              <a:pathLst>
                <a:path w="5356859" h="3169285">
                  <a:moveTo>
                    <a:pt x="0" y="0"/>
                  </a:moveTo>
                  <a:lnTo>
                    <a:pt x="5356299" y="0"/>
                  </a:lnTo>
                  <a:lnTo>
                    <a:pt x="5356299" y="3168940"/>
                  </a:lnTo>
                  <a:lnTo>
                    <a:pt x="0" y="3168940"/>
                  </a:lnTo>
                  <a:lnTo>
                    <a:pt x="0" y="0"/>
                  </a:lnTo>
                  <a:close/>
                </a:path>
              </a:pathLst>
            </a:custGeom>
            <a:ln w="1757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358847" y="2066518"/>
              <a:ext cx="4818380" cy="2754630"/>
            </a:xfrm>
            <a:custGeom>
              <a:avLst/>
              <a:gdLst/>
              <a:ahLst/>
              <a:cxnLst/>
              <a:rect l="l" t="t" r="r" b="b"/>
              <a:pathLst>
                <a:path w="4818380" h="2754629">
                  <a:moveTo>
                    <a:pt x="355803" y="1512798"/>
                  </a:moveTo>
                  <a:lnTo>
                    <a:pt x="0" y="1512798"/>
                  </a:lnTo>
                  <a:lnTo>
                    <a:pt x="0" y="2754020"/>
                  </a:lnTo>
                  <a:lnTo>
                    <a:pt x="355803" y="2754020"/>
                  </a:lnTo>
                  <a:lnTo>
                    <a:pt x="355803" y="1512798"/>
                  </a:lnTo>
                  <a:close/>
                </a:path>
                <a:path w="4818380" h="2754629">
                  <a:moveTo>
                    <a:pt x="955878" y="1674914"/>
                  </a:moveTo>
                  <a:lnTo>
                    <a:pt x="899744" y="1674914"/>
                  </a:lnTo>
                  <a:lnTo>
                    <a:pt x="899744" y="2754020"/>
                  </a:lnTo>
                  <a:lnTo>
                    <a:pt x="955878" y="2754020"/>
                  </a:lnTo>
                  <a:lnTo>
                    <a:pt x="955878" y="1674914"/>
                  </a:lnTo>
                  <a:close/>
                </a:path>
                <a:path w="4818380" h="2754629">
                  <a:moveTo>
                    <a:pt x="1255636" y="1674914"/>
                  </a:moveTo>
                  <a:lnTo>
                    <a:pt x="1180795" y="1674914"/>
                  </a:lnTo>
                  <a:lnTo>
                    <a:pt x="1180795" y="2754020"/>
                  </a:lnTo>
                  <a:lnTo>
                    <a:pt x="1255636" y="2754020"/>
                  </a:lnTo>
                  <a:lnTo>
                    <a:pt x="1255636" y="1674914"/>
                  </a:lnTo>
                  <a:close/>
                </a:path>
                <a:path w="4818380" h="2754629">
                  <a:moveTo>
                    <a:pt x="2136775" y="522452"/>
                  </a:moveTo>
                  <a:lnTo>
                    <a:pt x="1781441" y="522452"/>
                  </a:lnTo>
                  <a:lnTo>
                    <a:pt x="1781441" y="2754020"/>
                  </a:lnTo>
                  <a:lnTo>
                    <a:pt x="2136775" y="2754020"/>
                  </a:lnTo>
                  <a:lnTo>
                    <a:pt x="2136775" y="522452"/>
                  </a:lnTo>
                  <a:close/>
                </a:path>
                <a:path w="4818380" h="2754629">
                  <a:moveTo>
                    <a:pt x="3036430" y="1188732"/>
                  </a:moveTo>
                  <a:lnTo>
                    <a:pt x="2681097" y="1188732"/>
                  </a:lnTo>
                  <a:lnTo>
                    <a:pt x="2681097" y="2754020"/>
                  </a:lnTo>
                  <a:lnTo>
                    <a:pt x="3036430" y="2754020"/>
                  </a:lnTo>
                  <a:lnTo>
                    <a:pt x="3036430" y="1188732"/>
                  </a:lnTo>
                  <a:close/>
                </a:path>
                <a:path w="4818380" h="2754629">
                  <a:moveTo>
                    <a:pt x="3936276" y="0"/>
                  </a:moveTo>
                  <a:lnTo>
                    <a:pt x="3580930" y="0"/>
                  </a:lnTo>
                  <a:lnTo>
                    <a:pt x="3580930" y="2754020"/>
                  </a:lnTo>
                  <a:lnTo>
                    <a:pt x="3936276" y="2754020"/>
                  </a:lnTo>
                  <a:lnTo>
                    <a:pt x="3936276" y="0"/>
                  </a:lnTo>
                  <a:close/>
                </a:path>
                <a:path w="4818380" h="2754629">
                  <a:moveTo>
                    <a:pt x="4817770" y="900747"/>
                  </a:moveTo>
                  <a:lnTo>
                    <a:pt x="4460570" y="900747"/>
                  </a:lnTo>
                  <a:lnTo>
                    <a:pt x="4460570" y="2754020"/>
                  </a:lnTo>
                  <a:lnTo>
                    <a:pt x="4817770" y="2754020"/>
                  </a:lnTo>
                  <a:lnTo>
                    <a:pt x="4817770" y="900747"/>
                  </a:lnTo>
                  <a:close/>
                </a:path>
              </a:pathLst>
            </a:custGeom>
            <a:solidFill>
              <a:srgbClr val="4571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58850" y="2066510"/>
              <a:ext cx="4818380" cy="2754630"/>
            </a:xfrm>
            <a:custGeom>
              <a:avLst/>
              <a:gdLst/>
              <a:ahLst/>
              <a:cxnLst/>
              <a:rect l="l" t="t" r="r" b="b"/>
              <a:pathLst>
                <a:path w="4818380" h="2754629">
                  <a:moveTo>
                    <a:pt x="0" y="1512798"/>
                  </a:moveTo>
                  <a:lnTo>
                    <a:pt x="357111" y="1512798"/>
                  </a:lnTo>
                  <a:lnTo>
                    <a:pt x="357111" y="2754025"/>
                  </a:lnTo>
                  <a:lnTo>
                    <a:pt x="0" y="2754025"/>
                  </a:lnTo>
                  <a:lnTo>
                    <a:pt x="0" y="1512798"/>
                  </a:lnTo>
                  <a:close/>
                </a:path>
                <a:path w="4818380" h="2754629">
                  <a:moveTo>
                    <a:pt x="899749" y="1674922"/>
                  </a:moveTo>
                  <a:lnTo>
                    <a:pt x="1256954" y="1674922"/>
                  </a:lnTo>
                  <a:lnTo>
                    <a:pt x="1256954" y="2754025"/>
                  </a:lnTo>
                  <a:lnTo>
                    <a:pt x="899749" y="2754025"/>
                  </a:lnTo>
                  <a:lnTo>
                    <a:pt x="899749" y="1674922"/>
                  </a:lnTo>
                  <a:close/>
                </a:path>
                <a:path w="4818380" h="2754629">
                  <a:moveTo>
                    <a:pt x="1781441" y="522459"/>
                  </a:moveTo>
                  <a:lnTo>
                    <a:pt x="2136775" y="522459"/>
                  </a:lnTo>
                  <a:lnTo>
                    <a:pt x="2136775" y="2754025"/>
                  </a:lnTo>
                  <a:lnTo>
                    <a:pt x="1781441" y="2754025"/>
                  </a:lnTo>
                  <a:lnTo>
                    <a:pt x="1781441" y="522459"/>
                  </a:lnTo>
                  <a:close/>
                </a:path>
                <a:path w="4818380" h="2754629">
                  <a:moveTo>
                    <a:pt x="2681097" y="1188729"/>
                  </a:moveTo>
                  <a:lnTo>
                    <a:pt x="3036431" y="1188729"/>
                  </a:lnTo>
                  <a:lnTo>
                    <a:pt x="3036431" y="2754025"/>
                  </a:lnTo>
                  <a:lnTo>
                    <a:pt x="2681097" y="2754025"/>
                  </a:lnTo>
                  <a:lnTo>
                    <a:pt x="2681097" y="1188729"/>
                  </a:lnTo>
                  <a:close/>
                </a:path>
                <a:path w="4818380" h="2754629">
                  <a:moveTo>
                    <a:pt x="3580939" y="0"/>
                  </a:moveTo>
                  <a:lnTo>
                    <a:pt x="3936273" y="0"/>
                  </a:lnTo>
                  <a:lnTo>
                    <a:pt x="3936273" y="2754025"/>
                  </a:lnTo>
                  <a:lnTo>
                    <a:pt x="3580939" y="2754025"/>
                  </a:lnTo>
                  <a:lnTo>
                    <a:pt x="3580939" y="0"/>
                  </a:lnTo>
                  <a:close/>
                </a:path>
                <a:path w="4818380" h="2754629">
                  <a:moveTo>
                    <a:pt x="4462070" y="900748"/>
                  </a:moveTo>
                  <a:lnTo>
                    <a:pt x="4817778" y="900748"/>
                  </a:lnTo>
                  <a:lnTo>
                    <a:pt x="4817778" y="2754025"/>
                  </a:lnTo>
                  <a:lnTo>
                    <a:pt x="4462070" y="2754025"/>
                  </a:lnTo>
                  <a:lnTo>
                    <a:pt x="4462070" y="900748"/>
                  </a:lnTo>
                  <a:close/>
                </a:path>
              </a:pathLst>
            </a:custGeom>
            <a:ln w="17748">
              <a:solidFill>
                <a:srgbClr val="345B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433167" y="2606750"/>
              <a:ext cx="4687570" cy="2214245"/>
            </a:xfrm>
            <a:custGeom>
              <a:avLst/>
              <a:gdLst/>
              <a:ahLst/>
              <a:cxnLst/>
              <a:rect l="l" t="t" r="r" b="b"/>
              <a:pathLst>
                <a:path w="4687570" h="2214245">
                  <a:moveTo>
                    <a:pt x="225348" y="1296631"/>
                  </a:moveTo>
                  <a:lnTo>
                    <a:pt x="0" y="1296631"/>
                  </a:lnTo>
                  <a:lnTo>
                    <a:pt x="0" y="2213787"/>
                  </a:lnTo>
                  <a:lnTo>
                    <a:pt x="225348" y="2213787"/>
                  </a:lnTo>
                  <a:lnTo>
                    <a:pt x="225348" y="1296631"/>
                  </a:lnTo>
                  <a:close/>
                </a:path>
                <a:path w="4687570" h="2214245">
                  <a:moveTo>
                    <a:pt x="1106474" y="1063053"/>
                  </a:moveTo>
                  <a:lnTo>
                    <a:pt x="881557" y="1063053"/>
                  </a:lnTo>
                  <a:lnTo>
                    <a:pt x="881557" y="2213787"/>
                  </a:lnTo>
                  <a:lnTo>
                    <a:pt x="1106474" y="2213787"/>
                  </a:lnTo>
                  <a:lnTo>
                    <a:pt x="1106474" y="1063053"/>
                  </a:lnTo>
                  <a:close/>
                </a:path>
                <a:path w="4687570" h="2214245">
                  <a:moveTo>
                    <a:pt x="2006130" y="468960"/>
                  </a:moveTo>
                  <a:lnTo>
                    <a:pt x="1781403" y="468960"/>
                  </a:lnTo>
                  <a:lnTo>
                    <a:pt x="1781403" y="2213787"/>
                  </a:lnTo>
                  <a:lnTo>
                    <a:pt x="2006130" y="2213787"/>
                  </a:lnTo>
                  <a:lnTo>
                    <a:pt x="2006130" y="468960"/>
                  </a:lnTo>
                  <a:close/>
                </a:path>
                <a:path w="4687570" h="2214245">
                  <a:moveTo>
                    <a:pt x="2887827" y="1134681"/>
                  </a:moveTo>
                  <a:lnTo>
                    <a:pt x="2681059" y="1134681"/>
                  </a:lnTo>
                  <a:lnTo>
                    <a:pt x="2681059" y="2213787"/>
                  </a:lnTo>
                  <a:lnTo>
                    <a:pt x="2887827" y="2213787"/>
                  </a:lnTo>
                  <a:lnTo>
                    <a:pt x="2887827" y="1134681"/>
                  </a:lnTo>
                  <a:close/>
                </a:path>
                <a:path w="4687570" h="2214245">
                  <a:moveTo>
                    <a:pt x="3787660" y="0"/>
                  </a:moveTo>
                  <a:lnTo>
                    <a:pt x="3562756" y="0"/>
                  </a:lnTo>
                  <a:lnTo>
                    <a:pt x="3562756" y="2213787"/>
                  </a:lnTo>
                  <a:lnTo>
                    <a:pt x="3787660" y="2213787"/>
                  </a:lnTo>
                  <a:lnTo>
                    <a:pt x="3787660" y="0"/>
                  </a:lnTo>
                  <a:close/>
                </a:path>
                <a:path w="4687570" h="2214245">
                  <a:moveTo>
                    <a:pt x="4687316" y="719772"/>
                  </a:moveTo>
                  <a:lnTo>
                    <a:pt x="4462589" y="719772"/>
                  </a:lnTo>
                  <a:lnTo>
                    <a:pt x="4462589" y="2213787"/>
                  </a:lnTo>
                  <a:lnTo>
                    <a:pt x="4687316" y="2213787"/>
                  </a:lnTo>
                  <a:lnTo>
                    <a:pt x="4687316" y="719772"/>
                  </a:lnTo>
                  <a:close/>
                </a:path>
              </a:pathLst>
            </a:custGeom>
            <a:solidFill>
              <a:srgbClr val="92A9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434557" y="2606744"/>
              <a:ext cx="4686300" cy="2214245"/>
            </a:xfrm>
            <a:custGeom>
              <a:avLst/>
              <a:gdLst/>
              <a:ahLst/>
              <a:cxnLst/>
              <a:rect l="l" t="t" r="r" b="b"/>
              <a:pathLst>
                <a:path w="4686300" h="2214245">
                  <a:moveTo>
                    <a:pt x="0" y="1296632"/>
                  </a:moveTo>
                  <a:lnTo>
                    <a:pt x="225269" y="1296632"/>
                  </a:lnTo>
                  <a:lnTo>
                    <a:pt x="225269" y="2213791"/>
                  </a:lnTo>
                  <a:lnTo>
                    <a:pt x="0" y="2213791"/>
                  </a:lnTo>
                  <a:lnTo>
                    <a:pt x="0" y="1296632"/>
                  </a:lnTo>
                  <a:close/>
                </a:path>
                <a:path w="4686300" h="2214245">
                  <a:moveTo>
                    <a:pt x="880176" y="1063052"/>
                  </a:moveTo>
                  <a:lnTo>
                    <a:pt x="1105090" y="1063052"/>
                  </a:lnTo>
                  <a:lnTo>
                    <a:pt x="1105090" y="2213791"/>
                  </a:lnTo>
                  <a:lnTo>
                    <a:pt x="880176" y="2213791"/>
                  </a:lnTo>
                  <a:lnTo>
                    <a:pt x="880176" y="1063052"/>
                  </a:lnTo>
                  <a:close/>
                </a:path>
                <a:path w="4686300" h="2214245">
                  <a:moveTo>
                    <a:pt x="1780019" y="468956"/>
                  </a:moveTo>
                  <a:lnTo>
                    <a:pt x="2004746" y="468956"/>
                  </a:lnTo>
                  <a:lnTo>
                    <a:pt x="2004746" y="2213791"/>
                  </a:lnTo>
                  <a:lnTo>
                    <a:pt x="1780019" y="2213791"/>
                  </a:lnTo>
                  <a:lnTo>
                    <a:pt x="1780019" y="468956"/>
                  </a:lnTo>
                  <a:close/>
                </a:path>
                <a:path w="4686300" h="2214245">
                  <a:moveTo>
                    <a:pt x="2679674" y="1134688"/>
                  </a:moveTo>
                  <a:lnTo>
                    <a:pt x="2886438" y="1134688"/>
                  </a:lnTo>
                  <a:lnTo>
                    <a:pt x="2886438" y="2213791"/>
                  </a:lnTo>
                  <a:lnTo>
                    <a:pt x="2679674" y="2213791"/>
                  </a:lnTo>
                  <a:lnTo>
                    <a:pt x="2679674" y="1134688"/>
                  </a:lnTo>
                  <a:close/>
                </a:path>
                <a:path w="4686300" h="2214245">
                  <a:moveTo>
                    <a:pt x="3561367" y="0"/>
                  </a:moveTo>
                  <a:lnTo>
                    <a:pt x="3786281" y="0"/>
                  </a:lnTo>
                  <a:lnTo>
                    <a:pt x="3786281" y="2213791"/>
                  </a:lnTo>
                  <a:lnTo>
                    <a:pt x="3561367" y="2213791"/>
                  </a:lnTo>
                  <a:lnTo>
                    <a:pt x="3561367" y="0"/>
                  </a:lnTo>
                  <a:close/>
                </a:path>
                <a:path w="4686300" h="2214245">
                  <a:moveTo>
                    <a:pt x="4461210" y="719773"/>
                  </a:moveTo>
                  <a:lnTo>
                    <a:pt x="4685936" y="719773"/>
                  </a:lnTo>
                  <a:lnTo>
                    <a:pt x="4685936" y="2213791"/>
                  </a:lnTo>
                  <a:lnTo>
                    <a:pt x="4461210" y="2213791"/>
                  </a:lnTo>
                  <a:lnTo>
                    <a:pt x="4461210" y="719773"/>
                  </a:lnTo>
                  <a:close/>
                </a:path>
              </a:pathLst>
            </a:custGeom>
            <a:ln w="17748">
              <a:solidFill>
                <a:srgbClr val="345B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83764" y="1651595"/>
              <a:ext cx="6424930" cy="3740785"/>
            </a:xfrm>
            <a:custGeom>
              <a:avLst/>
              <a:gdLst/>
              <a:ahLst/>
              <a:cxnLst/>
              <a:rect l="l" t="t" r="r" b="b"/>
              <a:pathLst>
                <a:path w="6424930" h="3740785">
                  <a:moveTo>
                    <a:pt x="6365680" y="3168940"/>
                  </a:moveTo>
                  <a:lnTo>
                    <a:pt x="6365680" y="3168940"/>
                  </a:lnTo>
                  <a:lnTo>
                    <a:pt x="6365680" y="0"/>
                  </a:lnTo>
                </a:path>
                <a:path w="6424930" h="3740785">
                  <a:moveTo>
                    <a:pt x="6374474" y="3168940"/>
                  </a:moveTo>
                  <a:lnTo>
                    <a:pt x="6374474" y="3168940"/>
                  </a:lnTo>
                  <a:lnTo>
                    <a:pt x="6424622" y="3168940"/>
                  </a:lnTo>
                </a:path>
                <a:path w="6424930" h="3740785">
                  <a:moveTo>
                    <a:pt x="6374474" y="2774510"/>
                  </a:moveTo>
                  <a:lnTo>
                    <a:pt x="6374474" y="2774510"/>
                  </a:lnTo>
                  <a:lnTo>
                    <a:pt x="6424622" y="2774510"/>
                  </a:lnTo>
                </a:path>
                <a:path w="6424930" h="3740785">
                  <a:moveTo>
                    <a:pt x="6374474" y="2377387"/>
                  </a:moveTo>
                  <a:lnTo>
                    <a:pt x="6374474" y="2377387"/>
                  </a:lnTo>
                  <a:lnTo>
                    <a:pt x="6424622" y="2377387"/>
                  </a:lnTo>
                </a:path>
                <a:path w="6424930" h="3740785">
                  <a:moveTo>
                    <a:pt x="6374474" y="1981575"/>
                  </a:moveTo>
                  <a:lnTo>
                    <a:pt x="6374474" y="1981575"/>
                  </a:lnTo>
                  <a:lnTo>
                    <a:pt x="6424622" y="1981575"/>
                  </a:lnTo>
                </a:path>
                <a:path w="6424930" h="3740785">
                  <a:moveTo>
                    <a:pt x="6374474" y="1585870"/>
                  </a:moveTo>
                  <a:lnTo>
                    <a:pt x="6374474" y="1585870"/>
                  </a:lnTo>
                  <a:lnTo>
                    <a:pt x="6424622" y="1585870"/>
                  </a:lnTo>
                </a:path>
                <a:path w="6424930" h="3740785">
                  <a:moveTo>
                    <a:pt x="6374474" y="1188729"/>
                  </a:moveTo>
                  <a:lnTo>
                    <a:pt x="6374474" y="1188729"/>
                  </a:lnTo>
                  <a:lnTo>
                    <a:pt x="6424622" y="1188729"/>
                  </a:lnTo>
                </a:path>
                <a:path w="6424930" h="3740785">
                  <a:moveTo>
                    <a:pt x="6374474" y="792845"/>
                  </a:moveTo>
                  <a:lnTo>
                    <a:pt x="6374474" y="792845"/>
                  </a:lnTo>
                  <a:lnTo>
                    <a:pt x="6424622" y="792845"/>
                  </a:lnTo>
                </a:path>
                <a:path w="6424930" h="3740785">
                  <a:moveTo>
                    <a:pt x="6374474" y="397140"/>
                  </a:moveTo>
                  <a:lnTo>
                    <a:pt x="6374474" y="397140"/>
                  </a:lnTo>
                  <a:lnTo>
                    <a:pt x="6424622" y="397140"/>
                  </a:lnTo>
                </a:path>
                <a:path w="6424930" h="3740785">
                  <a:moveTo>
                    <a:pt x="6374474" y="0"/>
                  </a:moveTo>
                  <a:lnTo>
                    <a:pt x="6374474" y="0"/>
                  </a:lnTo>
                  <a:lnTo>
                    <a:pt x="6424622" y="0"/>
                  </a:lnTo>
                </a:path>
                <a:path w="6424930" h="3740785">
                  <a:moveTo>
                    <a:pt x="1009380" y="3168940"/>
                  </a:moveTo>
                  <a:lnTo>
                    <a:pt x="1009380" y="3168940"/>
                  </a:lnTo>
                  <a:lnTo>
                    <a:pt x="1009380" y="0"/>
                  </a:lnTo>
                </a:path>
                <a:path w="6424930" h="3740785">
                  <a:moveTo>
                    <a:pt x="1009380" y="3168940"/>
                  </a:moveTo>
                  <a:lnTo>
                    <a:pt x="1009380" y="3168940"/>
                  </a:lnTo>
                  <a:lnTo>
                    <a:pt x="6365680" y="3168940"/>
                  </a:lnTo>
                </a:path>
                <a:path w="6424930" h="3740785">
                  <a:moveTo>
                    <a:pt x="1013553" y="3170286"/>
                  </a:moveTo>
                  <a:lnTo>
                    <a:pt x="1013553" y="3170286"/>
                  </a:lnTo>
                  <a:lnTo>
                    <a:pt x="1013553" y="3440367"/>
                  </a:lnTo>
                </a:path>
                <a:path w="6424930" h="3740785">
                  <a:moveTo>
                    <a:pt x="1893786" y="3170286"/>
                  </a:moveTo>
                  <a:lnTo>
                    <a:pt x="1893786" y="3170286"/>
                  </a:lnTo>
                  <a:lnTo>
                    <a:pt x="1893786" y="3440367"/>
                  </a:lnTo>
                </a:path>
                <a:path w="6424930" h="3740785">
                  <a:moveTo>
                    <a:pt x="2793628" y="3170286"/>
                  </a:moveTo>
                  <a:lnTo>
                    <a:pt x="2793628" y="3170286"/>
                  </a:lnTo>
                  <a:lnTo>
                    <a:pt x="2793628" y="3440367"/>
                  </a:lnTo>
                </a:path>
                <a:path w="6424930" h="3740785">
                  <a:moveTo>
                    <a:pt x="3693284" y="3170286"/>
                  </a:moveTo>
                  <a:lnTo>
                    <a:pt x="3693284" y="3170286"/>
                  </a:lnTo>
                  <a:lnTo>
                    <a:pt x="3693284" y="3440367"/>
                  </a:lnTo>
                </a:path>
                <a:path w="6424930" h="3740785">
                  <a:moveTo>
                    <a:pt x="4574415" y="3170286"/>
                  </a:moveTo>
                  <a:lnTo>
                    <a:pt x="4574415" y="3170286"/>
                  </a:lnTo>
                  <a:lnTo>
                    <a:pt x="4574415" y="3440367"/>
                  </a:lnTo>
                </a:path>
                <a:path w="6424930" h="3740785">
                  <a:moveTo>
                    <a:pt x="5474258" y="3170286"/>
                  </a:moveTo>
                  <a:lnTo>
                    <a:pt x="5474258" y="3170286"/>
                  </a:lnTo>
                  <a:lnTo>
                    <a:pt x="5474258" y="3440367"/>
                  </a:lnTo>
                </a:path>
                <a:path w="6424930" h="3740785">
                  <a:moveTo>
                    <a:pt x="6365680" y="3170286"/>
                  </a:moveTo>
                  <a:lnTo>
                    <a:pt x="6365680" y="3170286"/>
                  </a:lnTo>
                  <a:lnTo>
                    <a:pt x="6365680" y="3440367"/>
                  </a:lnTo>
                </a:path>
                <a:path w="6424930" h="3740785">
                  <a:moveTo>
                    <a:pt x="0" y="3440367"/>
                  </a:moveTo>
                  <a:lnTo>
                    <a:pt x="0" y="3440367"/>
                  </a:lnTo>
                  <a:lnTo>
                    <a:pt x="6365680" y="3440367"/>
                  </a:lnTo>
                </a:path>
                <a:path w="6424930" h="3740785">
                  <a:moveTo>
                    <a:pt x="0" y="3440367"/>
                  </a:moveTo>
                  <a:lnTo>
                    <a:pt x="0" y="3440367"/>
                  </a:lnTo>
                  <a:lnTo>
                    <a:pt x="0" y="3740324"/>
                  </a:lnTo>
                </a:path>
                <a:path w="6424930" h="3740785">
                  <a:moveTo>
                    <a:pt x="1012168" y="3440367"/>
                  </a:moveTo>
                  <a:lnTo>
                    <a:pt x="1012168" y="3440367"/>
                  </a:lnTo>
                  <a:lnTo>
                    <a:pt x="1012168" y="3740324"/>
                  </a:lnTo>
                </a:path>
                <a:path w="6424930" h="3740785">
                  <a:moveTo>
                    <a:pt x="1012168" y="3440367"/>
                  </a:moveTo>
                  <a:lnTo>
                    <a:pt x="1012168" y="3440367"/>
                  </a:lnTo>
                  <a:lnTo>
                    <a:pt x="1012168" y="3740324"/>
                  </a:lnTo>
                </a:path>
                <a:path w="6424930" h="3740785">
                  <a:moveTo>
                    <a:pt x="1893786" y="3440367"/>
                  </a:moveTo>
                  <a:lnTo>
                    <a:pt x="1893786" y="3440367"/>
                  </a:lnTo>
                  <a:lnTo>
                    <a:pt x="1893786" y="3740324"/>
                  </a:lnTo>
                </a:path>
                <a:path w="6424930" h="3740785">
                  <a:moveTo>
                    <a:pt x="1893786" y="3440367"/>
                  </a:moveTo>
                  <a:lnTo>
                    <a:pt x="1893786" y="3440367"/>
                  </a:lnTo>
                  <a:lnTo>
                    <a:pt x="1893786" y="3740324"/>
                  </a:lnTo>
                </a:path>
                <a:path w="6424930" h="3740785">
                  <a:moveTo>
                    <a:pt x="2793628" y="3440367"/>
                  </a:moveTo>
                  <a:lnTo>
                    <a:pt x="2793628" y="3440367"/>
                  </a:lnTo>
                  <a:lnTo>
                    <a:pt x="2793628" y="3740324"/>
                  </a:lnTo>
                </a:path>
                <a:path w="6424930" h="3740785">
                  <a:moveTo>
                    <a:pt x="2793628" y="3440367"/>
                  </a:moveTo>
                  <a:lnTo>
                    <a:pt x="2793628" y="3440367"/>
                  </a:lnTo>
                  <a:lnTo>
                    <a:pt x="2793628" y="3740324"/>
                  </a:lnTo>
                </a:path>
                <a:path w="6424930" h="3740785">
                  <a:moveTo>
                    <a:pt x="3693284" y="3440367"/>
                  </a:moveTo>
                  <a:lnTo>
                    <a:pt x="3693284" y="3440367"/>
                  </a:lnTo>
                  <a:lnTo>
                    <a:pt x="3693284" y="3740324"/>
                  </a:lnTo>
                </a:path>
                <a:path w="6424930" h="3740785">
                  <a:moveTo>
                    <a:pt x="3693284" y="3440367"/>
                  </a:moveTo>
                  <a:lnTo>
                    <a:pt x="3693284" y="3440367"/>
                  </a:lnTo>
                  <a:lnTo>
                    <a:pt x="3693284" y="3740324"/>
                  </a:lnTo>
                </a:path>
                <a:path w="6424930" h="3740785">
                  <a:moveTo>
                    <a:pt x="4574415" y="3440367"/>
                  </a:moveTo>
                  <a:lnTo>
                    <a:pt x="4574415" y="3440367"/>
                  </a:lnTo>
                  <a:lnTo>
                    <a:pt x="4574415" y="3740324"/>
                  </a:lnTo>
                </a:path>
                <a:path w="6424930" h="3740785">
                  <a:moveTo>
                    <a:pt x="4574415" y="3440367"/>
                  </a:moveTo>
                  <a:lnTo>
                    <a:pt x="4574415" y="3440367"/>
                  </a:lnTo>
                  <a:lnTo>
                    <a:pt x="4574415" y="3740324"/>
                  </a:lnTo>
                </a:path>
                <a:path w="6424930" h="3740785">
                  <a:moveTo>
                    <a:pt x="5474258" y="3440367"/>
                  </a:moveTo>
                  <a:lnTo>
                    <a:pt x="5474258" y="3440367"/>
                  </a:lnTo>
                  <a:lnTo>
                    <a:pt x="5474258" y="3740324"/>
                  </a:lnTo>
                </a:path>
                <a:path w="6424930" h="3740785">
                  <a:moveTo>
                    <a:pt x="5474258" y="3440367"/>
                  </a:moveTo>
                  <a:lnTo>
                    <a:pt x="5474258" y="3440367"/>
                  </a:lnTo>
                  <a:lnTo>
                    <a:pt x="5474258" y="3740324"/>
                  </a:lnTo>
                </a:path>
                <a:path w="6424930" h="3740785">
                  <a:moveTo>
                    <a:pt x="6365680" y="3440367"/>
                  </a:moveTo>
                  <a:lnTo>
                    <a:pt x="6365680" y="3440367"/>
                  </a:lnTo>
                  <a:lnTo>
                    <a:pt x="6365680" y="3740324"/>
                  </a:lnTo>
                </a:path>
                <a:path w="6424930" h="3740785">
                  <a:moveTo>
                    <a:pt x="6365680" y="3440367"/>
                  </a:moveTo>
                  <a:lnTo>
                    <a:pt x="6365680" y="3440367"/>
                  </a:lnTo>
                  <a:lnTo>
                    <a:pt x="6365680" y="3740324"/>
                  </a:lnTo>
                </a:path>
              </a:pathLst>
            </a:custGeom>
            <a:ln w="17748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53914" y="5189129"/>
              <a:ext cx="104139" cy="100330"/>
            </a:xfrm>
            <a:custGeom>
              <a:avLst/>
              <a:gdLst/>
              <a:ahLst/>
              <a:cxnLst/>
              <a:rect l="l" t="t" r="r" b="b"/>
              <a:pathLst>
                <a:path w="104140" h="100329">
                  <a:moveTo>
                    <a:pt x="104055" y="0"/>
                  </a:moveTo>
                  <a:lnTo>
                    <a:pt x="0" y="0"/>
                  </a:lnTo>
                  <a:lnTo>
                    <a:pt x="0" y="100290"/>
                  </a:lnTo>
                  <a:lnTo>
                    <a:pt x="104055" y="100290"/>
                  </a:lnTo>
                  <a:lnTo>
                    <a:pt x="104055" y="0"/>
                  </a:lnTo>
                  <a:close/>
                </a:path>
              </a:pathLst>
            </a:custGeom>
            <a:solidFill>
              <a:srgbClr val="4571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53914" y="5189129"/>
              <a:ext cx="104139" cy="100330"/>
            </a:xfrm>
            <a:custGeom>
              <a:avLst/>
              <a:gdLst/>
              <a:ahLst/>
              <a:cxnLst/>
              <a:rect l="l" t="t" r="r" b="b"/>
              <a:pathLst>
                <a:path w="104140" h="100329">
                  <a:moveTo>
                    <a:pt x="0" y="0"/>
                  </a:moveTo>
                  <a:lnTo>
                    <a:pt x="104055" y="0"/>
                  </a:lnTo>
                  <a:lnTo>
                    <a:pt x="104055" y="100290"/>
                  </a:lnTo>
                  <a:lnTo>
                    <a:pt x="0" y="100290"/>
                  </a:lnTo>
                  <a:lnTo>
                    <a:pt x="0" y="0"/>
                  </a:lnTo>
                  <a:close/>
                </a:path>
              </a:pathLst>
            </a:custGeom>
            <a:ln w="17735">
              <a:solidFill>
                <a:srgbClr val="345B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83764" y="5398616"/>
              <a:ext cx="6365875" cy="288290"/>
            </a:xfrm>
            <a:custGeom>
              <a:avLst/>
              <a:gdLst/>
              <a:ahLst/>
              <a:cxnLst/>
              <a:rect l="l" t="t" r="r" b="b"/>
              <a:pathLst>
                <a:path w="6365875" h="288289">
                  <a:moveTo>
                    <a:pt x="0" y="0"/>
                  </a:moveTo>
                  <a:lnTo>
                    <a:pt x="0" y="0"/>
                  </a:lnTo>
                  <a:lnTo>
                    <a:pt x="6365680" y="0"/>
                  </a:lnTo>
                </a:path>
                <a:path w="6365875" h="288289">
                  <a:moveTo>
                    <a:pt x="0" y="0"/>
                  </a:moveTo>
                  <a:lnTo>
                    <a:pt x="0" y="0"/>
                  </a:lnTo>
                  <a:lnTo>
                    <a:pt x="0" y="287912"/>
                  </a:lnTo>
                </a:path>
                <a:path w="6365875" h="288289">
                  <a:moveTo>
                    <a:pt x="0" y="287912"/>
                  </a:moveTo>
                  <a:lnTo>
                    <a:pt x="0" y="287912"/>
                  </a:lnTo>
                  <a:lnTo>
                    <a:pt x="6365680" y="287912"/>
                  </a:lnTo>
                </a:path>
                <a:path w="6365875" h="288289">
                  <a:moveTo>
                    <a:pt x="1012168" y="0"/>
                  </a:moveTo>
                  <a:lnTo>
                    <a:pt x="1012168" y="0"/>
                  </a:lnTo>
                  <a:lnTo>
                    <a:pt x="1012168" y="287912"/>
                  </a:lnTo>
                </a:path>
                <a:path w="6365875" h="288289">
                  <a:moveTo>
                    <a:pt x="1012168" y="0"/>
                  </a:moveTo>
                  <a:lnTo>
                    <a:pt x="1012168" y="0"/>
                  </a:lnTo>
                  <a:lnTo>
                    <a:pt x="1012168" y="287912"/>
                  </a:lnTo>
                </a:path>
                <a:path w="6365875" h="288289">
                  <a:moveTo>
                    <a:pt x="1893786" y="0"/>
                  </a:moveTo>
                  <a:lnTo>
                    <a:pt x="1893786" y="0"/>
                  </a:lnTo>
                  <a:lnTo>
                    <a:pt x="1893786" y="287912"/>
                  </a:lnTo>
                </a:path>
                <a:path w="6365875" h="288289">
                  <a:moveTo>
                    <a:pt x="1893786" y="0"/>
                  </a:moveTo>
                  <a:lnTo>
                    <a:pt x="1893786" y="0"/>
                  </a:lnTo>
                  <a:lnTo>
                    <a:pt x="1893786" y="287912"/>
                  </a:lnTo>
                </a:path>
                <a:path w="6365875" h="288289">
                  <a:moveTo>
                    <a:pt x="2793628" y="0"/>
                  </a:moveTo>
                  <a:lnTo>
                    <a:pt x="2793628" y="0"/>
                  </a:lnTo>
                  <a:lnTo>
                    <a:pt x="2793628" y="287912"/>
                  </a:lnTo>
                </a:path>
                <a:path w="6365875" h="288289">
                  <a:moveTo>
                    <a:pt x="2793628" y="0"/>
                  </a:moveTo>
                  <a:lnTo>
                    <a:pt x="2793628" y="0"/>
                  </a:lnTo>
                  <a:lnTo>
                    <a:pt x="2793628" y="287912"/>
                  </a:lnTo>
                </a:path>
                <a:path w="6365875" h="288289">
                  <a:moveTo>
                    <a:pt x="3693284" y="0"/>
                  </a:moveTo>
                  <a:lnTo>
                    <a:pt x="3693284" y="0"/>
                  </a:lnTo>
                  <a:lnTo>
                    <a:pt x="3693284" y="287912"/>
                  </a:lnTo>
                </a:path>
                <a:path w="6365875" h="288289">
                  <a:moveTo>
                    <a:pt x="3693284" y="0"/>
                  </a:moveTo>
                  <a:lnTo>
                    <a:pt x="3693284" y="0"/>
                  </a:lnTo>
                  <a:lnTo>
                    <a:pt x="3693284" y="287912"/>
                  </a:lnTo>
                </a:path>
                <a:path w="6365875" h="288289">
                  <a:moveTo>
                    <a:pt x="4574415" y="0"/>
                  </a:moveTo>
                  <a:lnTo>
                    <a:pt x="4574415" y="0"/>
                  </a:lnTo>
                  <a:lnTo>
                    <a:pt x="4574415" y="287912"/>
                  </a:lnTo>
                </a:path>
                <a:path w="6365875" h="288289">
                  <a:moveTo>
                    <a:pt x="4574415" y="0"/>
                  </a:moveTo>
                  <a:lnTo>
                    <a:pt x="4574415" y="0"/>
                  </a:lnTo>
                  <a:lnTo>
                    <a:pt x="4574415" y="287912"/>
                  </a:lnTo>
                </a:path>
                <a:path w="6365875" h="288289">
                  <a:moveTo>
                    <a:pt x="5474258" y="0"/>
                  </a:moveTo>
                  <a:lnTo>
                    <a:pt x="5474258" y="0"/>
                  </a:lnTo>
                  <a:lnTo>
                    <a:pt x="5474258" y="287912"/>
                  </a:lnTo>
                </a:path>
                <a:path w="6365875" h="288289">
                  <a:moveTo>
                    <a:pt x="5474258" y="0"/>
                  </a:moveTo>
                  <a:lnTo>
                    <a:pt x="5474258" y="0"/>
                  </a:lnTo>
                  <a:lnTo>
                    <a:pt x="5474258" y="287912"/>
                  </a:lnTo>
                </a:path>
                <a:path w="6365875" h="288289">
                  <a:moveTo>
                    <a:pt x="6365680" y="0"/>
                  </a:moveTo>
                  <a:lnTo>
                    <a:pt x="6365680" y="0"/>
                  </a:lnTo>
                  <a:lnTo>
                    <a:pt x="6365680" y="287912"/>
                  </a:lnTo>
                </a:path>
                <a:path w="6365875" h="288289">
                  <a:moveTo>
                    <a:pt x="6365680" y="0"/>
                  </a:moveTo>
                  <a:lnTo>
                    <a:pt x="6365680" y="0"/>
                  </a:lnTo>
                  <a:lnTo>
                    <a:pt x="6365680" y="287912"/>
                  </a:lnTo>
                </a:path>
              </a:pathLst>
            </a:custGeom>
            <a:ln w="17748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53914" y="5486410"/>
              <a:ext cx="104139" cy="100330"/>
            </a:xfrm>
            <a:custGeom>
              <a:avLst/>
              <a:gdLst/>
              <a:ahLst/>
              <a:cxnLst/>
              <a:rect l="l" t="t" r="r" b="b"/>
              <a:pathLst>
                <a:path w="104140" h="100329">
                  <a:moveTo>
                    <a:pt x="104055" y="0"/>
                  </a:moveTo>
                  <a:lnTo>
                    <a:pt x="0" y="0"/>
                  </a:lnTo>
                  <a:lnTo>
                    <a:pt x="0" y="99841"/>
                  </a:lnTo>
                  <a:lnTo>
                    <a:pt x="104055" y="99841"/>
                  </a:lnTo>
                  <a:lnTo>
                    <a:pt x="104055" y="0"/>
                  </a:lnTo>
                  <a:close/>
                </a:path>
              </a:pathLst>
            </a:custGeom>
            <a:solidFill>
              <a:srgbClr val="92A9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153914" y="5486410"/>
              <a:ext cx="104139" cy="100330"/>
            </a:xfrm>
            <a:custGeom>
              <a:avLst/>
              <a:gdLst/>
              <a:ahLst/>
              <a:cxnLst/>
              <a:rect l="l" t="t" r="r" b="b"/>
              <a:pathLst>
                <a:path w="104140" h="100329">
                  <a:moveTo>
                    <a:pt x="0" y="0"/>
                  </a:moveTo>
                  <a:lnTo>
                    <a:pt x="104055" y="0"/>
                  </a:lnTo>
                  <a:lnTo>
                    <a:pt x="104055" y="99841"/>
                  </a:lnTo>
                  <a:lnTo>
                    <a:pt x="0" y="99841"/>
                  </a:lnTo>
                  <a:lnTo>
                    <a:pt x="0" y="0"/>
                  </a:lnTo>
                  <a:close/>
                </a:path>
              </a:pathLst>
            </a:custGeom>
            <a:ln w="17733">
              <a:solidFill>
                <a:srgbClr val="345B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2326329" y="4767112"/>
            <a:ext cx="441325" cy="895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625" marR="52705" indent="9525">
              <a:lnSpc>
                <a:spcPct val="134100"/>
              </a:lnSpc>
              <a:spcBef>
                <a:spcPts val="95"/>
              </a:spcBef>
            </a:pPr>
            <a:r>
              <a:rPr dirty="0" sz="1400" spc="-25">
                <a:latin typeface="Calibri"/>
                <a:cs typeface="Calibri"/>
              </a:rPr>
              <a:t>DB1 </a:t>
            </a:r>
            <a:r>
              <a:rPr dirty="0" sz="1400" spc="-20">
                <a:latin typeface="Calibri"/>
                <a:cs typeface="Calibri"/>
              </a:rPr>
              <a:t>1.57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dirty="0" sz="1400" spc="-10">
                <a:latin typeface="Calibri"/>
                <a:cs typeface="Calibri"/>
              </a:rPr>
              <a:t>1.165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219118" y="4767112"/>
            <a:ext cx="441325" cy="895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625" marR="52705" indent="9525">
              <a:lnSpc>
                <a:spcPct val="134100"/>
              </a:lnSpc>
              <a:spcBef>
                <a:spcPts val="95"/>
              </a:spcBef>
            </a:pPr>
            <a:r>
              <a:rPr dirty="0" sz="1400" spc="-25">
                <a:latin typeface="Calibri"/>
                <a:cs typeface="Calibri"/>
              </a:rPr>
              <a:t>DB2 </a:t>
            </a:r>
            <a:r>
              <a:rPr dirty="0" sz="1400" spc="-20">
                <a:latin typeface="Calibri"/>
                <a:cs typeface="Calibri"/>
              </a:rPr>
              <a:t>1.37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dirty="0" sz="1400" spc="-10">
                <a:latin typeface="Calibri"/>
                <a:cs typeface="Calibri"/>
              </a:rPr>
              <a:t>1.445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111850" y="4767112"/>
            <a:ext cx="440690" cy="895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625" marR="52069" indent="9525">
              <a:lnSpc>
                <a:spcPct val="134100"/>
              </a:lnSpc>
              <a:spcBef>
                <a:spcPts val="95"/>
              </a:spcBef>
            </a:pPr>
            <a:r>
              <a:rPr dirty="0" sz="1400" spc="-25">
                <a:latin typeface="Calibri"/>
                <a:cs typeface="Calibri"/>
              </a:rPr>
              <a:t>HB1 </a:t>
            </a:r>
            <a:r>
              <a:rPr dirty="0" sz="1400" spc="-20">
                <a:latin typeface="Calibri"/>
                <a:cs typeface="Calibri"/>
              </a:rPr>
              <a:t>2.81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dirty="0" sz="1400" spc="-20">
                <a:latin typeface="Calibri"/>
                <a:cs typeface="Calibri"/>
              </a:rPr>
              <a:t>2.215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004582" y="4767112"/>
            <a:ext cx="440690" cy="895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625" marR="52705" indent="9525">
              <a:lnSpc>
                <a:spcPct val="134100"/>
              </a:lnSpc>
              <a:spcBef>
                <a:spcPts val="95"/>
              </a:spcBef>
            </a:pPr>
            <a:r>
              <a:rPr dirty="0" sz="1400" spc="-25">
                <a:latin typeface="Calibri"/>
                <a:cs typeface="Calibri"/>
              </a:rPr>
              <a:t>HB2 </a:t>
            </a:r>
            <a:r>
              <a:rPr dirty="0" sz="1400" spc="-20">
                <a:latin typeface="Calibri"/>
                <a:cs typeface="Calibri"/>
              </a:rPr>
              <a:t>1.98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dirty="0" sz="1400" spc="-20">
                <a:latin typeface="Calibri"/>
                <a:cs typeface="Calibri"/>
              </a:rPr>
              <a:t>1.352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894695" y="4767112"/>
            <a:ext cx="453390" cy="895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165" marR="5080" indent="-50800">
              <a:lnSpc>
                <a:spcPct val="134100"/>
              </a:lnSpc>
              <a:spcBef>
                <a:spcPts val="95"/>
              </a:spcBef>
            </a:pPr>
            <a:r>
              <a:rPr dirty="0" sz="1400">
                <a:latin typeface="Calibri"/>
                <a:cs typeface="Calibri"/>
              </a:rPr>
              <a:t>TB1-</a:t>
            </a:r>
            <a:r>
              <a:rPr dirty="0" sz="1400" spc="-50">
                <a:latin typeface="Calibri"/>
                <a:cs typeface="Calibri"/>
              </a:rPr>
              <a:t>1 </a:t>
            </a:r>
            <a:r>
              <a:rPr dirty="0" sz="1400" spc="-20">
                <a:latin typeface="Calibri"/>
                <a:cs typeface="Calibri"/>
              </a:rPr>
              <a:t>3.47</a:t>
            </a:r>
            <a:endParaRPr sz="1400">
              <a:latin typeface="Calibri"/>
              <a:cs typeface="Calibri"/>
            </a:endParaRPr>
          </a:p>
          <a:p>
            <a:pPr marL="2540">
              <a:lnSpc>
                <a:spcPct val="100000"/>
              </a:lnSpc>
              <a:spcBef>
                <a:spcPts val="660"/>
              </a:spcBef>
            </a:pPr>
            <a:r>
              <a:rPr dirty="0" sz="1400" spc="-10">
                <a:latin typeface="Calibri"/>
                <a:cs typeface="Calibri"/>
              </a:rPr>
              <a:t>2.794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786117" y="4767112"/>
            <a:ext cx="453390" cy="895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1435" marR="5080" indent="-52069">
              <a:lnSpc>
                <a:spcPct val="134100"/>
              </a:lnSpc>
              <a:spcBef>
                <a:spcPts val="95"/>
              </a:spcBef>
            </a:pPr>
            <a:r>
              <a:rPr dirty="0" sz="1400">
                <a:latin typeface="Calibri"/>
                <a:cs typeface="Calibri"/>
              </a:rPr>
              <a:t>TB1-</a:t>
            </a:r>
            <a:r>
              <a:rPr dirty="0" sz="1400" spc="-50">
                <a:latin typeface="Calibri"/>
                <a:cs typeface="Calibri"/>
              </a:rPr>
              <a:t>2 </a:t>
            </a:r>
            <a:r>
              <a:rPr dirty="0" sz="1400" spc="-20">
                <a:latin typeface="Calibri"/>
                <a:cs typeface="Calibri"/>
              </a:rPr>
              <a:t>2.35</a:t>
            </a:r>
            <a:endParaRPr sz="1400">
              <a:latin typeface="Calibri"/>
              <a:cs typeface="Calibri"/>
            </a:endParaRPr>
          </a:p>
          <a:p>
            <a:pPr marL="3810">
              <a:lnSpc>
                <a:spcPct val="100000"/>
              </a:lnSpc>
              <a:spcBef>
                <a:spcPts val="660"/>
              </a:spcBef>
            </a:pPr>
            <a:r>
              <a:rPr dirty="0" sz="1400" spc="-10">
                <a:latin typeface="Calibri"/>
                <a:cs typeface="Calibri"/>
              </a:rPr>
              <a:t>1.893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624024" y="4701314"/>
            <a:ext cx="345440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400" spc="-20">
                <a:latin typeface="Calibri"/>
                <a:cs typeface="Calibri"/>
              </a:rPr>
              <a:t>0.00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624024" y="3116790"/>
            <a:ext cx="345440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400" spc="-20">
                <a:latin typeface="Calibri"/>
                <a:cs typeface="Calibri"/>
              </a:rPr>
              <a:t>2.00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624024" y="2721086"/>
            <a:ext cx="345440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400" spc="-20">
                <a:latin typeface="Calibri"/>
                <a:cs typeface="Calibri"/>
              </a:rPr>
              <a:t>2.50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624024" y="2325381"/>
            <a:ext cx="345440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400" spc="-20">
                <a:latin typeface="Calibri"/>
                <a:cs typeface="Calibri"/>
              </a:rPr>
              <a:t>3.00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624024" y="1928240"/>
            <a:ext cx="345440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400" spc="-20">
                <a:latin typeface="Calibri"/>
                <a:cs typeface="Calibri"/>
              </a:rPr>
              <a:t>3.50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624024" y="1532356"/>
            <a:ext cx="345440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400" spc="-20">
                <a:latin typeface="Calibri"/>
                <a:cs typeface="Calibri"/>
              </a:rPr>
              <a:t>4.00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300239" y="4701314"/>
            <a:ext cx="733425" cy="95440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76555">
              <a:lnSpc>
                <a:spcPct val="100000"/>
              </a:lnSpc>
              <a:spcBef>
                <a:spcPts val="115"/>
              </a:spcBef>
            </a:pPr>
            <a:r>
              <a:rPr dirty="0" sz="1400" spc="-25">
                <a:latin typeface="Calibri"/>
                <a:cs typeface="Calibri"/>
              </a:rPr>
              <a:t>0.0</a:t>
            </a:r>
            <a:endParaRPr sz="1400">
              <a:latin typeface="Calibri"/>
              <a:cs typeface="Calibri"/>
            </a:endParaRPr>
          </a:p>
          <a:p>
            <a:pPr marR="5080">
              <a:lnSpc>
                <a:spcPct val="139300"/>
              </a:lnSpc>
              <a:spcBef>
                <a:spcPts val="930"/>
              </a:spcBef>
            </a:pPr>
            <a:r>
              <a:rPr dirty="0" sz="1400">
                <a:latin typeface="Calibri"/>
                <a:cs typeface="Calibri"/>
              </a:rPr>
              <a:t>FE</a:t>
            </a:r>
            <a:r>
              <a:rPr dirty="0" sz="1400" spc="8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[km/L] FE*pax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676942" y="3512674"/>
            <a:ext cx="6292215" cy="103441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5080">
              <a:lnSpc>
                <a:spcPct val="100000"/>
              </a:lnSpc>
              <a:spcBef>
                <a:spcPts val="115"/>
              </a:spcBef>
              <a:tabLst>
                <a:tab pos="5946775" algn="l"/>
              </a:tabLst>
            </a:pPr>
            <a:r>
              <a:rPr dirty="0" sz="1400" spc="-25">
                <a:latin typeface="Calibri"/>
                <a:cs typeface="Calibri"/>
              </a:rPr>
              <a:t>1.5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0">
                <a:latin typeface="Calibri"/>
                <a:cs typeface="Calibri"/>
              </a:rPr>
              <a:t>1.50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45"/>
              </a:spcBef>
              <a:tabLst>
                <a:tab pos="5946775" algn="l"/>
              </a:tabLst>
            </a:pPr>
            <a:r>
              <a:rPr dirty="0" sz="1400" spc="-25">
                <a:latin typeface="Calibri"/>
                <a:cs typeface="Calibri"/>
              </a:rPr>
              <a:t>1.0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0">
                <a:latin typeface="Calibri"/>
                <a:cs typeface="Calibri"/>
              </a:rPr>
              <a:t>1.00</a:t>
            </a:r>
            <a:endParaRPr sz="1400">
              <a:latin typeface="Calibri"/>
              <a:cs typeface="Calibri"/>
            </a:endParaRPr>
          </a:p>
          <a:p>
            <a:pPr marL="5080">
              <a:lnSpc>
                <a:spcPct val="100000"/>
              </a:lnSpc>
              <a:spcBef>
                <a:spcPts val="1435"/>
              </a:spcBef>
              <a:tabLst>
                <a:tab pos="5946775" algn="l"/>
              </a:tabLst>
            </a:pPr>
            <a:r>
              <a:rPr dirty="0" sz="1400" spc="-25">
                <a:latin typeface="Calibri"/>
                <a:cs typeface="Calibri"/>
              </a:rPr>
              <a:t>0.5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0">
                <a:latin typeface="Calibri"/>
                <a:cs typeface="Calibri"/>
              </a:rPr>
              <a:t>0.50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676942" y="3116790"/>
            <a:ext cx="250190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400" spc="-25">
                <a:latin typeface="Calibri"/>
                <a:cs typeface="Calibri"/>
              </a:rPr>
              <a:t>2.0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682518" y="2721086"/>
            <a:ext cx="250190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400" spc="-25">
                <a:latin typeface="Calibri"/>
                <a:cs typeface="Calibri"/>
              </a:rPr>
              <a:t>2.5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676942" y="2325381"/>
            <a:ext cx="250190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400" spc="-25">
                <a:latin typeface="Calibri"/>
                <a:cs typeface="Calibri"/>
              </a:rPr>
              <a:t>3.0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682518" y="1928240"/>
            <a:ext cx="250190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400" spc="-25">
                <a:latin typeface="Calibri"/>
                <a:cs typeface="Calibri"/>
              </a:rPr>
              <a:t>3.5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676942" y="1532356"/>
            <a:ext cx="250190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400" spc="-25">
                <a:latin typeface="Calibri"/>
                <a:cs typeface="Calibri"/>
              </a:rPr>
              <a:t>4.0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061283" y="2510260"/>
            <a:ext cx="212725" cy="1457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95"/>
              </a:lnSpc>
            </a:pPr>
            <a:r>
              <a:rPr dirty="0" sz="1450" spc="-20" b="1">
                <a:latin typeface="Calibri"/>
                <a:cs typeface="Calibri"/>
              </a:rPr>
              <a:t>Normalized</a:t>
            </a:r>
            <a:r>
              <a:rPr dirty="0" sz="1450" spc="20" b="1">
                <a:latin typeface="Calibri"/>
                <a:cs typeface="Calibri"/>
              </a:rPr>
              <a:t> </a:t>
            </a:r>
            <a:r>
              <a:rPr dirty="0" sz="1450" spc="-10" b="1">
                <a:latin typeface="Calibri"/>
                <a:cs typeface="Calibri"/>
              </a:rPr>
              <a:t>FE*pax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98033" y="2468036"/>
            <a:ext cx="212725" cy="15386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95"/>
              </a:lnSpc>
            </a:pPr>
            <a:r>
              <a:rPr dirty="0" sz="1450" spc="-20" b="1">
                <a:latin typeface="Calibri"/>
                <a:cs typeface="Calibri"/>
              </a:rPr>
              <a:t>Measured</a:t>
            </a:r>
            <a:r>
              <a:rPr dirty="0" sz="1450" spc="-35" b="1">
                <a:latin typeface="Calibri"/>
                <a:cs typeface="Calibri"/>
              </a:rPr>
              <a:t> </a:t>
            </a:r>
            <a:r>
              <a:rPr dirty="0" sz="1450" b="1">
                <a:latin typeface="Calibri"/>
                <a:cs typeface="Calibri"/>
              </a:rPr>
              <a:t>FE</a:t>
            </a:r>
            <a:r>
              <a:rPr dirty="0" sz="1450" spc="-30" b="1">
                <a:latin typeface="Calibri"/>
                <a:cs typeface="Calibri"/>
              </a:rPr>
              <a:t> </a:t>
            </a:r>
            <a:r>
              <a:rPr dirty="0" sz="1450" spc="-10" b="1">
                <a:latin typeface="Calibri"/>
                <a:cs typeface="Calibri"/>
              </a:rPr>
              <a:t>[km/L]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689870" y="1418014"/>
            <a:ext cx="7833995" cy="4360545"/>
          </a:xfrm>
          <a:custGeom>
            <a:avLst/>
            <a:gdLst/>
            <a:ahLst/>
            <a:cxnLst/>
            <a:rect l="l" t="t" r="r" b="b"/>
            <a:pathLst>
              <a:path w="7833995" h="4360545">
                <a:moveTo>
                  <a:pt x="0" y="0"/>
                </a:moveTo>
                <a:lnTo>
                  <a:pt x="7833996" y="0"/>
                </a:lnTo>
                <a:lnTo>
                  <a:pt x="7833996" y="4360328"/>
                </a:lnTo>
                <a:lnTo>
                  <a:pt x="0" y="4360328"/>
                </a:lnTo>
                <a:lnTo>
                  <a:pt x="0" y="0"/>
                </a:lnTo>
                <a:close/>
              </a:path>
            </a:pathLst>
          </a:custGeom>
          <a:ln w="1755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2507360" y="6238747"/>
            <a:ext cx="5109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Diesel</a:t>
            </a:r>
            <a:r>
              <a:rPr dirty="0" sz="12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13,2m:</a:t>
            </a:r>
            <a:r>
              <a:rPr dirty="0" sz="1200" spc="-4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76</a:t>
            </a:r>
            <a:r>
              <a:rPr dirty="0" sz="12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passageiros</a:t>
            </a: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-</a:t>
            </a:r>
            <a:r>
              <a:rPr dirty="0" sz="12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Diesel</a:t>
            </a: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18m:</a:t>
            </a:r>
            <a:r>
              <a:rPr dirty="0" sz="1200" spc="-4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109</a:t>
            </a:r>
            <a:r>
              <a:rPr dirty="0" sz="12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passageiros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Hibrido1:</a:t>
            </a:r>
            <a:r>
              <a:rPr dirty="0" sz="1200" spc="-5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84</a:t>
            </a:r>
            <a:r>
              <a:rPr dirty="0" sz="12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passageiros</a:t>
            </a:r>
            <a:r>
              <a:rPr dirty="0" sz="12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-</a:t>
            </a:r>
            <a:r>
              <a:rPr dirty="0" sz="12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Hibrido2:69</a:t>
            </a:r>
            <a:r>
              <a:rPr dirty="0" sz="1200" spc="-4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passageiros</a:t>
            </a:r>
            <a:r>
              <a:rPr dirty="0" sz="12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-</a:t>
            </a:r>
            <a:r>
              <a:rPr dirty="0" sz="12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Trolebus:</a:t>
            </a:r>
            <a:r>
              <a:rPr dirty="0" sz="1200" spc="-5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FFFFFF"/>
                </a:solidFill>
                <a:latin typeface="Franklin Gothic Medium"/>
                <a:cs typeface="Franklin Gothic Medium"/>
              </a:rPr>
              <a:t>81</a:t>
            </a:r>
            <a:r>
              <a:rPr dirty="0" sz="12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passageiros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095552" y="225679"/>
            <a:ext cx="673544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75285" marR="5080" indent="-36322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Franklin Gothic Medium"/>
                <a:cs typeface="Franklin Gothic Medium"/>
              </a:rPr>
              <a:t>São</a:t>
            </a:r>
            <a:r>
              <a:rPr dirty="0" sz="2800" spc="-75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Paulo:</a:t>
            </a:r>
            <a:r>
              <a:rPr dirty="0" sz="2800" spc="-100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Eficiencia</a:t>
            </a:r>
            <a:r>
              <a:rPr dirty="0" sz="2800" spc="-90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energética</a:t>
            </a:r>
            <a:r>
              <a:rPr dirty="0" sz="2800" spc="-95" b="1"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latin typeface="Franklin Gothic Medium"/>
                <a:cs typeface="Franklin Gothic Medium"/>
              </a:rPr>
              <a:t>mensurada </a:t>
            </a:r>
            <a:r>
              <a:rPr dirty="0" sz="2800" b="1">
                <a:latin typeface="Franklin Gothic Medium"/>
                <a:cs typeface="Franklin Gothic Medium"/>
              </a:rPr>
              <a:t>por</a:t>
            </a:r>
            <a:r>
              <a:rPr dirty="0" sz="2800" spc="-60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la</a:t>
            </a:r>
            <a:r>
              <a:rPr dirty="0" sz="2800" spc="-60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capacidad</a:t>
            </a:r>
            <a:r>
              <a:rPr dirty="0" sz="2800" spc="-80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de</a:t>
            </a:r>
            <a:r>
              <a:rPr dirty="0" sz="2800" spc="-45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pasajeros</a:t>
            </a:r>
            <a:r>
              <a:rPr dirty="0" sz="2800" spc="-80" b="1"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latin typeface="Franklin Gothic Medium"/>
                <a:cs typeface="Franklin Gothic Medium"/>
              </a:rPr>
              <a:t>máxima.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050157" y="2151126"/>
            <a:ext cx="6083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2215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254885" y="3167252"/>
            <a:ext cx="6102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1165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114420" y="2993517"/>
            <a:ext cx="6127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1445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815838" y="1706372"/>
            <a:ext cx="6070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2794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662673" y="2540635"/>
            <a:ext cx="6813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1,893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901438" y="2820162"/>
            <a:ext cx="6159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1352</a:t>
            </a:r>
            <a:endParaRPr sz="2000">
              <a:latin typeface="Franklin Gothic Medium"/>
              <a:cs typeface="Franklin Gothic Medium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2904744" y="2910839"/>
            <a:ext cx="963294" cy="1489075"/>
            <a:chOff x="2904744" y="2910839"/>
            <a:chExt cx="963294" cy="1489075"/>
          </a:xfrm>
        </p:grpSpPr>
        <p:pic>
          <p:nvPicPr>
            <p:cNvPr id="48" name="object 4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4744" y="2910839"/>
              <a:ext cx="963168" cy="1488948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2963291" y="2946399"/>
              <a:ext cx="847090" cy="1371600"/>
            </a:xfrm>
            <a:custGeom>
              <a:avLst/>
              <a:gdLst/>
              <a:ahLst/>
              <a:cxnLst/>
              <a:rect l="l" t="t" r="r" b="b"/>
              <a:pathLst>
                <a:path w="847089" h="1371600">
                  <a:moveTo>
                    <a:pt x="0" y="1371600"/>
                  </a:moveTo>
                  <a:lnTo>
                    <a:pt x="846670" y="1371600"/>
                  </a:lnTo>
                  <a:lnTo>
                    <a:pt x="84667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31750">
              <a:solidFill>
                <a:srgbClr val="BBBC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2310129" y="2429002"/>
            <a:ext cx="13550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Articulado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5793" y="2350468"/>
            <a:ext cx="562720" cy="265450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2846" y="2350468"/>
            <a:ext cx="562295" cy="265450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0907" y="2350468"/>
            <a:ext cx="562720" cy="265450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7582" y="2350468"/>
            <a:ext cx="562720" cy="265450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23591" y="4626705"/>
            <a:ext cx="659567" cy="37827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30634" y="3505403"/>
            <a:ext cx="659083" cy="149957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37309" y="2683304"/>
            <a:ext cx="660535" cy="2321672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2789503" y="2630941"/>
            <a:ext cx="5762625" cy="2374265"/>
            <a:chOff x="2789503" y="2630941"/>
            <a:chExt cx="5762625" cy="2374265"/>
          </a:xfrm>
        </p:grpSpPr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45922" y="3120535"/>
              <a:ext cx="659083" cy="188444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89503" y="2630941"/>
              <a:ext cx="5762184" cy="237403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891358" y="2687319"/>
              <a:ext cx="5567045" cy="2305050"/>
            </a:xfrm>
            <a:custGeom>
              <a:avLst/>
              <a:gdLst/>
              <a:ahLst/>
              <a:cxnLst/>
              <a:rect l="l" t="t" r="r" b="b"/>
              <a:pathLst>
                <a:path w="5567045" h="2305050">
                  <a:moveTo>
                    <a:pt x="445211" y="1750466"/>
                  </a:moveTo>
                  <a:lnTo>
                    <a:pt x="0" y="1750466"/>
                  </a:lnTo>
                  <a:lnTo>
                    <a:pt x="0" y="2304656"/>
                  </a:lnTo>
                  <a:lnTo>
                    <a:pt x="445211" y="2304656"/>
                  </a:lnTo>
                  <a:lnTo>
                    <a:pt x="445211" y="1750466"/>
                  </a:lnTo>
                  <a:close/>
                </a:path>
                <a:path w="5567045" h="2305050">
                  <a:moveTo>
                    <a:pt x="2153247" y="909904"/>
                  </a:moveTo>
                  <a:lnTo>
                    <a:pt x="1706676" y="909904"/>
                  </a:lnTo>
                  <a:lnTo>
                    <a:pt x="1706676" y="2304656"/>
                  </a:lnTo>
                  <a:lnTo>
                    <a:pt x="2153247" y="2304656"/>
                  </a:lnTo>
                  <a:lnTo>
                    <a:pt x="2153247" y="909904"/>
                  </a:lnTo>
                  <a:close/>
                </a:path>
                <a:path w="5567045" h="2305050">
                  <a:moveTo>
                    <a:pt x="3860304" y="1786001"/>
                  </a:moveTo>
                  <a:lnTo>
                    <a:pt x="3394379" y="1786001"/>
                  </a:lnTo>
                  <a:lnTo>
                    <a:pt x="3394379" y="2304656"/>
                  </a:lnTo>
                  <a:lnTo>
                    <a:pt x="3860304" y="2304656"/>
                  </a:lnTo>
                  <a:lnTo>
                    <a:pt x="3860304" y="1786001"/>
                  </a:lnTo>
                  <a:close/>
                </a:path>
                <a:path w="5567045" h="2305050">
                  <a:moveTo>
                    <a:pt x="5566981" y="0"/>
                  </a:moveTo>
                  <a:lnTo>
                    <a:pt x="5101628" y="0"/>
                  </a:lnTo>
                  <a:lnTo>
                    <a:pt x="5101628" y="2304656"/>
                  </a:lnTo>
                  <a:lnTo>
                    <a:pt x="5566981" y="2304656"/>
                  </a:lnTo>
                  <a:lnTo>
                    <a:pt x="5566981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1804384" y="1846717"/>
            <a:ext cx="6819900" cy="3145790"/>
          </a:xfrm>
          <a:custGeom>
            <a:avLst/>
            <a:gdLst/>
            <a:ahLst/>
            <a:cxnLst/>
            <a:rect l="l" t="t" r="r" b="b"/>
            <a:pathLst>
              <a:path w="6819900" h="3145790">
                <a:moveTo>
                  <a:pt x="0" y="3145255"/>
                </a:moveTo>
                <a:lnTo>
                  <a:pt x="0" y="3145255"/>
                </a:lnTo>
                <a:lnTo>
                  <a:pt x="0" y="0"/>
                </a:lnTo>
              </a:path>
              <a:path w="6819900" h="3145790">
                <a:moveTo>
                  <a:pt x="0" y="3145255"/>
                </a:moveTo>
                <a:lnTo>
                  <a:pt x="0" y="3145255"/>
                </a:lnTo>
                <a:lnTo>
                  <a:pt x="6819730" y="3145255"/>
                </a:lnTo>
              </a:path>
            </a:pathLst>
          </a:custGeom>
          <a:ln w="17823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022927" y="2052301"/>
            <a:ext cx="37020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1.00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26678" y="2052301"/>
            <a:ext cx="37020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1.00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32385" y="2052301"/>
            <a:ext cx="369570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1.00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137511" y="2052301"/>
            <a:ext cx="37020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1.00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476736" y="4371373"/>
            <a:ext cx="37020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0.12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182347" y="3244433"/>
            <a:ext cx="369570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0.55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887473" y="2424951"/>
            <a:ext cx="36893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0.86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591243" y="2865150"/>
            <a:ext cx="37020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0.69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932502" y="4121793"/>
            <a:ext cx="369570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0.21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636272" y="3281262"/>
            <a:ext cx="37020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0.53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341786" y="4150820"/>
            <a:ext cx="369570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0.20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047106" y="2373810"/>
            <a:ext cx="369570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0.88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263356" y="4873988"/>
            <a:ext cx="37020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0.00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263356" y="4350131"/>
            <a:ext cx="37020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0.20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263356" y="3826361"/>
            <a:ext cx="37020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0.40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63356" y="3302381"/>
            <a:ext cx="37020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0.60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263356" y="2778053"/>
            <a:ext cx="37020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0.80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263356" y="2254248"/>
            <a:ext cx="37020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1.00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263356" y="1730443"/>
            <a:ext cx="37020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50">
                <a:latin typeface="Calibri"/>
                <a:cs typeface="Calibri"/>
              </a:rPr>
              <a:t>1.20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532412" y="5090631"/>
            <a:ext cx="255270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65">
                <a:latin typeface="Calibri"/>
                <a:cs typeface="Calibri"/>
              </a:rPr>
              <a:t>CO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180991" y="5090631"/>
            <a:ext cx="360680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60">
                <a:latin typeface="Calibri"/>
                <a:cs typeface="Calibri"/>
              </a:rPr>
              <a:t>NOx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878952" y="5090631"/>
            <a:ext cx="377190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70">
                <a:latin typeface="Calibri"/>
                <a:cs typeface="Calibri"/>
              </a:rPr>
              <a:t>NO2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591243" y="5090631"/>
            <a:ext cx="355600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65">
                <a:latin typeface="Calibri"/>
                <a:cs typeface="Calibri"/>
              </a:rPr>
              <a:t>CO2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11819" y="2614037"/>
            <a:ext cx="219710" cy="16122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45"/>
              </a:lnSpc>
            </a:pPr>
            <a:r>
              <a:rPr dirty="0" sz="1500" spc="-75" b="1">
                <a:latin typeface="Calibri"/>
                <a:cs typeface="Calibri"/>
              </a:rPr>
              <a:t>Normalized</a:t>
            </a:r>
            <a:r>
              <a:rPr dirty="0" sz="1500" spc="70" b="1">
                <a:latin typeface="Calibri"/>
                <a:cs typeface="Calibri"/>
              </a:rPr>
              <a:t> </a:t>
            </a:r>
            <a:r>
              <a:rPr dirty="0" sz="1500" spc="-50" b="1">
                <a:latin typeface="Calibri"/>
                <a:cs typeface="Calibri"/>
              </a:rPr>
              <a:t>Emissions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5081015" y="5553950"/>
            <a:ext cx="106680" cy="95885"/>
          </a:xfrm>
          <a:custGeom>
            <a:avLst/>
            <a:gdLst/>
            <a:ahLst/>
            <a:cxnLst/>
            <a:rect l="l" t="t" r="r" b="b"/>
            <a:pathLst>
              <a:path w="106679" h="95885">
                <a:moveTo>
                  <a:pt x="106316" y="0"/>
                </a:moveTo>
                <a:lnTo>
                  <a:pt x="0" y="0"/>
                </a:lnTo>
                <a:lnTo>
                  <a:pt x="0" y="95771"/>
                </a:lnTo>
                <a:lnTo>
                  <a:pt x="106316" y="95771"/>
                </a:lnTo>
                <a:lnTo>
                  <a:pt x="106316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3982883" y="5483633"/>
            <a:ext cx="1586230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29285" algn="l"/>
                <a:tab pos="1247775" algn="l"/>
              </a:tabLst>
            </a:pPr>
            <a:r>
              <a:rPr dirty="0" sz="1350" spc="65">
                <a:latin typeface="Calibri"/>
                <a:cs typeface="Calibri"/>
              </a:rPr>
              <a:t>DB1</a:t>
            </a:r>
            <a:r>
              <a:rPr dirty="0" sz="1350">
                <a:latin typeface="Calibri"/>
                <a:cs typeface="Calibri"/>
              </a:rPr>
              <a:t>	</a:t>
            </a:r>
            <a:r>
              <a:rPr dirty="0" sz="1350" spc="70">
                <a:latin typeface="Calibri"/>
                <a:cs typeface="Calibri"/>
              </a:rPr>
              <a:t>HB1</a:t>
            </a:r>
            <a:r>
              <a:rPr dirty="0" sz="1350">
                <a:latin typeface="Calibri"/>
                <a:cs typeface="Calibri"/>
              </a:rPr>
              <a:t>	</a:t>
            </a:r>
            <a:r>
              <a:rPr dirty="0" sz="1350" spc="65">
                <a:latin typeface="Calibri"/>
                <a:cs typeface="Calibri"/>
              </a:rPr>
              <a:t>HB2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581875" y="1636567"/>
            <a:ext cx="8159115" cy="4281170"/>
          </a:xfrm>
          <a:custGeom>
            <a:avLst/>
            <a:gdLst/>
            <a:ahLst/>
            <a:cxnLst/>
            <a:rect l="l" t="t" r="r" b="b"/>
            <a:pathLst>
              <a:path w="8159115" h="4281170">
                <a:moveTo>
                  <a:pt x="0" y="0"/>
                </a:moveTo>
                <a:lnTo>
                  <a:pt x="8158625" y="0"/>
                </a:lnTo>
                <a:lnTo>
                  <a:pt x="8158625" y="4280924"/>
                </a:lnTo>
                <a:lnTo>
                  <a:pt x="0" y="4280924"/>
                </a:lnTo>
                <a:lnTo>
                  <a:pt x="0" y="0"/>
                </a:lnTo>
                <a:close/>
              </a:path>
            </a:pathLst>
          </a:custGeom>
          <a:ln w="17297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115" rIns="0" bIns="0" rtlCol="0" vert="horz">
            <a:spAutoFit/>
          </a:bodyPr>
          <a:lstStyle/>
          <a:p>
            <a:pPr marL="484505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186776"/>
                </a:solidFill>
                <a:latin typeface="Franklin Gothic Medium"/>
                <a:cs typeface="Franklin Gothic Medium"/>
              </a:rPr>
              <a:t>Sao</a:t>
            </a:r>
            <a:r>
              <a:rPr dirty="0" sz="3600" spc="-8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b="1">
                <a:solidFill>
                  <a:srgbClr val="186776"/>
                </a:solidFill>
                <a:latin typeface="Franklin Gothic Medium"/>
                <a:cs typeface="Franklin Gothic Medium"/>
              </a:rPr>
              <a:t>Paulo</a:t>
            </a:r>
            <a:r>
              <a:rPr dirty="0" sz="3600" spc="-7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b="1">
                <a:solidFill>
                  <a:srgbClr val="186776"/>
                </a:solidFill>
                <a:latin typeface="Franklin Gothic Medium"/>
                <a:cs typeface="Franklin Gothic Medium"/>
              </a:rPr>
              <a:t>com</a:t>
            </a:r>
            <a:r>
              <a:rPr dirty="0" sz="3600" spc="-7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b="1">
                <a:solidFill>
                  <a:srgbClr val="186776"/>
                </a:solidFill>
                <a:latin typeface="Franklin Gothic Medium"/>
                <a:cs typeface="Franklin Gothic Medium"/>
              </a:rPr>
              <a:t>emissões</a:t>
            </a:r>
            <a:r>
              <a:rPr dirty="0" sz="3600" spc="-8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10" b="1">
                <a:solidFill>
                  <a:srgbClr val="186776"/>
                </a:solidFill>
                <a:latin typeface="Franklin Gothic Medium"/>
                <a:cs typeface="Franklin Gothic Medium"/>
              </a:rPr>
              <a:t>padronizadas.</a:t>
            </a:r>
            <a:endParaRPr sz="3600">
              <a:latin typeface="Franklin Gothic Medium"/>
              <a:cs typeface="Franklin Gothic Medium"/>
            </a:endParaRPr>
          </a:p>
          <a:p>
            <a:pPr marL="484505">
              <a:lnSpc>
                <a:spcPct val="100000"/>
              </a:lnSpc>
              <a:spcBef>
                <a:spcPts val="20"/>
              </a:spcBef>
            </a:pPr>
            <a:r>
              <a:rPr dirty="0" sz="2800" b="1">
                <a:latin typeface="Franklin Gothic Medium"/>
                <a:cs typeface="Franklin Gothic Medium"/>
              </a:rPr>
              <a:t>Comparação</a:t>
            </a:r>
            <a:r>
              <a:rPr dirty="0" sz="2800" spc="-100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Híbridos</a:t>
            </a:r>
            <a:r>
              <a:rPr dirty="0" sz="2800" spc="-85" b="1">
                <a:latin typeface="Franklin Gothic Medium"/>
                <a:cs typeface="Franklin Gothic Medium"/>
              </a:rPr>
              <a:t> </a:t>
            </a:r>
            <a:r>
              <a:rPr dirty="0" sz="2800" b="1">
                <a:latin typeface="Franklin Gothic Medium"/>
                <a:cs typeface="Franklin Gothic Medium"/>
              </a:rPr>
              <a:t>x</a:t>
            </a:r>
            <a:r>
              <a:rPr dirty="0" sz="2800" spc="-70" b="1"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latin typeface="Franklin Gothic Medium"/>
                <a:cs typeface="Franklin Gothic Medium"/>
              </a:rPr>
              <a:t>Diesel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0861" rIns="0" bIns="0" rtlCol="0" vert="horz">
            <a:spAutoFit/>
          </a:bodyPr>
          <a:lstStyle/>
          <a:p>
            <a:pPr marL="229870" marR="508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2C2928"/>
                </a:solidFill>
                <a:latin typeface="Franklin Gothic Book"/>
                <a:cs typeface="Franklin Gothic Book"/>
              </a:rPr>
              <a:t>Consumo</a:t>
            </a:r>
            <a:r>
              <a:rPr dirty="0" sz="2800" spc="-10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 b="1">
                <a:solidFill>
                  <a:srgbClr val="2C2928"/>
                </a:solidFill>
                <a:latin typeface="Franklin Gothic Book"/>
                <a:cs typeface="Franklin Gothic Book"/>
              </a:rPr>
              <a:t>de</a:t>
            </a:r>
            <a:r>
              <a:rPr dirty="0" sz="2800" spc="-50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 b="1">
                <a:solidFill>
                  <a:srgbClr val="2C2928"/>
                </a:solidFill>
                <a:latin typeface="Franklin Gothic Book"/>
                <a:cs typeface="Franklin Gothic Book"/>
              </a:rPr>
              <a:t>combustível</a:t>
            </a:r>
            <a:r>
              <a:rPr dirty="0" sz="2800" spc="-9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 b="1">
                <a:solidFill>
                  <a:srgbClr val="2C2928"/>
                </a:solidFill>
                <a:latin typeface="Franklin Gothic Book"/>
                <a:cs typeface="Franklin Gothic Book"/>
              </a:rPr>
              <a:t>padronizado</a:t>
            </a:r>
            <a:r>
              <a:rPr dirty="0" sz="2800" spc="-9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 b="1">
                <a:solidFill>
                  <a:srgbClr val="2C2928"/>
                </a:solidFill>
                <a:latin typeface="Franklin Gothic Book"/>
                <a:cs typeface="Franklin Gothic Book"/>
              </a:rPr>
              <a:t>dos</a:t>
            </a:r>
            <a:r>
              <a:rPr dirty="0" sz="2800" spc="-70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 b="1">
                <a:solidFill>
                  <a:srgbClr val="2C2928"/>
                </a:solidFill>
                <a:latin typeface="Franklin Gothic Book"/>
                <a:cs typeface="Franklin Gothic Book"/>
              </a:rPr>
              <a:t>Híbridos</a:t>
            </a:r>
            <a:r>
              <a:rPr dirty="0" sz="2800" spc="-9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50" b="1">
                <a:solidFill>
                  <a:srgbClr val="2C2928"/>
                </a:solidFill>
                <a:latin typeface="Franklin Gothic Book"/>
                <a:cs typeface="Franklin Gothic Book"/>
              </a:rPr>
              <a:t>e </a:t>
            </a:r>
            <a:r>
              <a:rPr dirty="0" sz="2800" spc="-20" b="1">
                <a:solidFill>
                  <a:srgbClr val="2C2928"/>
                </a:solidFill>
                <a:latin typeface="Franklin Gothic Book"/>
                <a:cs typeface="Franklin Gothic Book"/>
              </a:rPr>
              <a:t>Trólebus</a:t>
            </a:r>
            <a:r>
              <a:rPr dirty="0" sz="2800" spc="-70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 b="1">
                <a:solidFill>
                  <a:srgbClr val="2C2928"/>
                </a:solidFill>
                <a:latin typeface="Franklin Gothic Book"/>
                <a:cs typeface="Franklin Gothic Book"/>
              </a:rPr>
              <a:t>em</a:t>
            </a:r>
            <a:r>
              <a:rPr dirty="0" sz="2800" spc="-5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 b="1">
                <a:solidFill>
                  <a:srgbClr val="2C2928"/>
                </a:solidFill>
                <a:latin typeface="Franklin Gothic Book"/>
                <a:cs typeface="Franklin Gothic Book"/>
              </a:rPr>
              <a:t>relação</a:t>
            </a:r>
            <a:r>
              <a:rPr dirty="0" sz="2800" spc="-80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 b="1">
                <a:solidFill>
                  <a:srgbClr val="2C2928"/>
                </a:solidFill>
                <a:latin typeface="Franklin Gothic Book"/>
                <a:cs typeface="Franklin Gothic Book"/>
              </a:rPr>
              <a:t>ao</a:t>
            </a:r>
            <a:r>
              <a:rPr dirty="0" sz="2800" spc="-50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 b="1">
                <a:solidFill>
                  <a:srgbClr val="2C2928"/>
                </a:solidFill>
                <a:latin typeface="Franklin Gothic Book"/>
                <a:cs typeface="Franklin Gothic Book"/>
              </a:rPr>
              <a:t>ônibus</a:t>
            </a:r>
            <a:r>
              <a:rPr dirty="0" sz="2800" spc="-7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 b="1">
                <a:solidFill>
                  <a:srgbClr val="2C2928"/>
                </a:solidFill>
                <a:latin typeface="Franklin Gothic Book"/>
                <a:cs typeface="Franklin Gothic Book"/>
              </a:rPr>
              <a:t>diesel</a:t>
            </a:r>
            <a:r>
              <a:rPr dirty="0" sz="2800" spc="-3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 b="1">
                <a:solidFill>
                  <a:srgbClr val="2C2928"/>
                </a:solidFill>
                <a:latin typeface="Franklin Gothic Book"/>
                <a:cs typeface="Franklin Gothic Book"/>
              </a:rPr>
              <a:t>base</a:t>
            </a:r>
            <a:endParaRPr sz="2800">
              <a:latin typeface="Franklin Gothic Book"/>
              <a:cs typeface="Franklin Gothic Book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382491" y="1649666"/>
            <a:ext cx="5275580" cy="3911600"/>
            <a:chOff x="2382491" y="1649666"/>
            <a:chExt cx="5275580" cy="3911600"/>
          </a:xfrm>
        </p:grpSpPr>
        <p:sp>
          <p:nvSpPr>
            <p:cNvPr id="4" name="object 4" descr=""/>
            <p:cNvSpPr/>
            <p:nvPr/>
          </p:nvSpPr>
          <p:spPr>
            <a:xfrm>
              <a:off x="2451569" y="2222478"/>
              <a:ext cx="5196205" cy="3319779"/>
            </a:xfrm>
            <a:custGeom>
              <a:avLst/>
              <a:gdLst/>
              <a:ahLst/>
              <a:cxnLst/>
              <a:rect l="l" t="t" r="r" b="b"/>
              <a:pathLst>
                <a:path w="5196205" h="3319779">
                  <a:moveTo>
                    <a:pt x="0" y="3319612"/>
                  </a:moveTo>
                  <a:lnTo>
                    <a:pt x="0" y="3319612"/>
                  </a:lnTo>
                  <a:lnTo>
                    <a:pt x="5196138" y="3319612"/>
                  </a:lnTo>
                </a:path>
                <a:path w="5196205" h="3319779">
                  <a:moveTo>
                    <a:pt x="0" y="2776131"/>
                  </a:moveTo>
                  <a:lnTo>
                    <a:pt x="0" y="2776131"/>
                  </a:lnTo>
                  <a:lnTo>
                    <a:pt x="5196138" y="2776131"/>
                  </a:lnTo>
                </a:path>
                <a:path w="5196205" h="3319779">
                  <a:moveTo>
                    <a:pt x="0" y="2213723"/>
                  </a:moveTo>
                  <a:lnTo>
                    <a:pt x="0" y="2213723"/>
                  </a:lnTo>
                  <a:lnTo>
                    <a:pt x="5196138" y="2213723"/>
                  </a:lnTo>
                </a:path>
                <a:path w="5196205" h="3319779">
                  <a:moveTo>
                    <a:pt x="0" y="1670241"/>
                  </a:moveTo>
                  <a:lnTo>
                    <a:pt x="0" y="1670241"/>
                  </a:lnTo>
                  <a:lnTo>
                    <a:pt x="5196138" y="1670241"/>
                  </a:lnTo>
                </a:path>
                <a:path w="5196205" h="3319779">
                  <a:moveTo>
                    <a:pt x="0" y="1107292"/>
                  </a:moveTo>
                  <a:lnTo>
                    <a:pt x="0" y="1107292"/>
                  </a:lnTo>
                  <a:lnTo>
                    <a:pt x="5196138" y="1107292"/>
                  </a:lnTo>
                </a:path>
                <a:path w="5196205" h="3319779">
                  <a:moveTo>
                    <a:pt x="0" y="542920"/>
                  </a:moveTo>
                  <a:lnTo>
                    <a:pt x="0" y="542920"/>
                  </a:lnTo>
                  <a:lnTo>
                    <a:pt x="5196138" y="542920"/>
                  </a:lnTo>
                </a:path>
                <a:path w="5196205" h="3319779">
                  <a:moveTo>
                    <a:pt x="0" y="0"/>
                  </a:moveTo>
                  <a:lnTo>
                    <a:pt x="0" y="0"/>
                  </a:lnTo>
                  <a:lnTo>
                    <a:pt x="5196138" y="0"/>
                  </a:lnTo>
                </a:path>
              </a:pathLst>
            </a:custGeom>
            <a:ln w="19250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9257" y="1650647"/>
              <a:ext cx="572243" cy="247445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2264" y="1650647"/>
              <a:ext cx="573702" cy="136858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6475" y="1650647"/>
              <a:ext cx="554614" cy="323951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1362" y="1650647"/>
              <a:ext cx="573702" cy="205203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4291" y="1650647"/>
              <a:ext cx="572243" cy="277599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8699" y="1650647"/>
              <a:ext cx="572243" cy="92613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2205" y="1650647"/>
              <a:ext cx="573702" cy="337985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6416" y="1650647"/>
              <a:ext cx="573702" cy="229321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392333" y="1659509"/>
              <a:ext cx="5255895" cy="3891915"/>
            </a:xfrm>
            <a:custGeom>
              <a:avLst/>
              <a:gdLst/>
              <a:ahLst/>
              <a:cxnLst/>
              <a:rect l="l" t="t" r="r" b="b"/>
              <a:pathLst>
                <a:path w="5255895" h="3891915">
                  <a:moveTo>
                    <a:pt x="65111" y="3891543"/>
                  </a:moveTo>
                  <a:lnTo>
                    <a:pt x="65111" y="3891543"/>
                  </a:lnTo>
                  <a:lnTo>
                    <a:pt x="65111" y="4410"/>
                  </a:lnTo>
                </a:path>
                <a:path w="5255895" h="3891915">
                  <a:moveTo>
                    <a:pt x="0" y="3882582"/>
                  </a:moveTo>
                  <a:lnTo>
                    <a:pt x="0" y="3882582"/>
                  </a:lnTo>
                  <a:lnTo>
                    <a:pt x="59235" y="3882582"/>
                  </a:lnTo>
                </a:path>
                <a:path w="5255895" h="3891915">
                  <a:moveTo>
                    <a:pt x="0" y="3339100"/>
                  </a:moveTo>
                  <a:lnTo>
                    <a:pt x="0" y="3339100"/>
                  </a:lnTo>
                  <a:lnTo>
                    <a:pt x="59235" y="3339100"/>
                  </a:lnTo>
                </a:path>
                <a:path w="5255895" h="3891915">
                  <a:moveTo>
                    <a:pt x="0" y="2776692"/>
                  </a:moveTo>
                  <a:lnTo>
                    <a:pt x="0" y="2776692"/>
                  </a:lnTo>
                  <a:lnTo>
                    <a:pt x="59235" y="2776692"/>
                  </a:lnTo>
                </a:path>
                <a:path w="5255895" h="3891915">
                  <a:moveTo>
                    <a:pt x="0" y="2233210"/>
                  </a:moveTo>
                  <a:lnTo>
                    <a:pt x="0" y="2233210"/>
                  </a:lnTo>
                  <a:lnTo>
                    <a:pt x="59235" y="2233210"/>
                  </a:lnTo>
                </a:path>
                <a:path w="5255895" h="3891915">
                  <a:moveTo>
                    <a:pt x="0" y="1670261"/>
                  </a:moveTo>
                  <a:lnTo>
                    <a:pt x="0" y="1670261"/>
                  </a:lnTo>
                  <a:lnTo>
                    <a:pt x="59235" y="1670261"/>
                  </a:lnTo>
                </a:path>
                <a:path w="5255895" h="3891915">
                  <a:moveTo>
                    <a:pt x="0" y="1105889"/>
                  </a:moveTo>
                  <a:lnTo>
                    <a:pt x="0" y="1105889"/>
                  </a:lnTo>
                  <a:lnTo>
                    <a:pt x="59235" y="1105889"/>
                  </a:lnTo>
                </a:path>
                <a:path w="5255895" h="3891915">
                  <a:moveTo>
                    <a:pt x="0" y="562969"/>
                  </a:moveTo>
                  <a:lnTo>
                    <a:pt x="0" y="562969"/>
                  </a:lnTo>
                  <a:lnTo>
                    <a:pt x="59235" y="562969"/>
                  </a:lnTo>
                </a:path>
                <a:path w="5255895" h="3891915">
                  <a:moveTo>
                    <a:pt x="0" y="0"/>
                  </a:moveTo>
                  <a:lnTo>
                    <a:pt x="0" y="0"/>
                  </a:lnTo>
                  <a:lnTo>
                    <a:pt x="59235" y="0"/>
                  </a:lnTo>
                </a:path>
                <a:path w="5255895" h="3891915">
                  <a:moveTo>
                    <a:pt x="65111" y="4410"/>
                  </a:moveTo>
                  <a:lnTo>
                    <a:pt x="65111" y="4410"/>
                  </a:lnTo>
                  <a:lnTo>
                    <a:pt x="5255373" y="4410"/>
                  </a:lnTo>
                </a:path>
                <a:path w="5255895" h="3891915">
                  <a:moveTo>
                    <a:pt x="59235" y="0"/>
                  </a:moveTo>
                  <a:lnTo>
                    <a:pt x="59235" y="0"/>
                  </a:lnTo>
                  <a:lnTo>
                    <a:pt x="59235" y="60146"/>
                  </a:lnTo>
                </a:path>
                <a:path w="5255895" h="3891915">
                  <a:moveTo>
                    <a:pt x="1363249" y="0"/>
                  </a:moveTo>
                  <a:lnTo>
                    <a:pt x="1363249" y="0"/>
                  </a:lnTo>
                  <a:lnTo>
                    <a:pt x="1363249" y="60146"/>
                  </a:lnTo>
                </a:path>
                <a:path w="5255895" h="3891915">
                  <a:moveTo>
                    <a:pt x="2667854" y="0"/>
                  </a:moveTo>
                  <a:lnTo>
                    <a:pt x="2667854" y="0"/>
                  </a:lnTo>
                  <a:lnTo>
                    <a:pt x="2667854" y="60146"/>
                  </a:lnTo>
                </a:path>
                <a:path w="5255895" h="3891915">
                  <a:moveTo>
                    <a:pt x="3951360" y="0"/>
                  </a:moveTo>
                  <a:lnTo>
                    <a:pt x="3951360" y="0"/>
                  </a:lnTo>
                  <a:lnTo>
                    <a:pt x="3951360" y="60146"/>
                  </a:lnTo>
                </a:path>
                <a:path w="5255895" h="3891915">
                  <a:moveTo>
                    <a:pt x="5255373" y="0"/>
                  </a:moveTo>
                  <a:lnTo>
                    <a:pt x="5255373" y="0"/>
                  </a:lnTo>
                  <a:lnTo>
                    <a:pt x="5255373" y="60146"/>
                  </a:lnTo>
                </a:path>
              </a:pathLst>
            </a:custGeom>
            <a:ln w="19250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873449" y="5419401"/>
            <a:ext cx="414655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latin typeface="Calibri"/>
                <a:cs typeface="Calibri"/>
              </a:rPr>
              <a:t>-</a:t>
            </a:r>
            <a:r>
              <a:rPr dirty="0" sz="1550" spc="-25">
                <a:latin typeface="Calibri"/>
                <a:cs typeface="Calibri"/>
              </a:rPr>
              <a:t>70%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73449" y="4863972"/>
            <a:ext cx="414655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latin typeface="Calibri"/>
                <a:cs typeface="Calibri"/>
              </a:rPr>
              <a:t>-</a:t>
            </a:r>
            <a:r>
              <a:rPr dirty="0" sz="1550" spc="-25">
                <a:latin typeface="Calibri"/>
                <a:cs typeface="Calibri"/>
              </a:rPr>
              <a:t>60%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873449" y="4308542"/>
            <a:ext cx="414655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latin typeface="Calibri"/>
                <a:cs typeface="Calibri"/>
              </a:rPr>
              <a:t>-</a:t>
            </a:r>
            <a:r>
              <a:rPr dirty="0" sz="1550" spc="-25">
                <a:latin typeface="Calibri"/>
                <a:cs typeface="Calibri"/>
              </a:rPr>
              <a:t>50%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873449" y="3753592"/>
            <a:ext cx="414655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latin typeface="Calibri"/>
                <a:cs typeface="Calibri"/>
              </a:rPr>
              <a:t>-</a:t>
            </a:r>
            <a:r>
              <a:rPr dirty="0" sz="1550" spc="-25">
                <a:latin typeface="Calibri"/>
                <a:cs typeface="Calibri"/>
              </a:rPr>
              <a:t>40%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873449" y="2087801"/>
            <a:ext cx="414655" cy="137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latin typeface="Calibri"/>
                <a:cs typeface="Calibri"/>
              </a:rPr>
              <a:t>-</a:t>
            </a:r>
            <a:r>
              <a:rPr dirty="0" sz="1550" spc="-25">
                <a:latin typeface="Calibri"/>
                <a:cs typeface="Calibri"/>
              </a:rPr>
              <a:t>10%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-</a:t>
            </a:r>
            <a:r>
              <a:rPr dirty="0" sz="1550" spc="-25">
                <a:latin typeface="Calibri"/>
                <a:cs typeface="Calibri"/>
              </a:rPr>
              <a:t>20%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-</a:t>
            </a:r>
            <a:r>
              <a:rPr dirty="0" sz="1550" spc="-25">
                <a:latin typeface="Calibri"/>
                <a:cs typeface="Calibri"/>
              </a:rPr>
              <a:t>30%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33528" y="1532450"/>
            <a:ext cx="254635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 spc="-25">
                <a:latin typeface="Calibri"/>
                <a:cs typeface="Calibri"/>
              </a:rPr>
              <a:t>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41979" y="1779652"/>
            <a:ext cx="344805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 spc="-25">
                <a:latin typeface="Calibri"/>
                <a:cs typeface="Calibri"/>
              </a:rPr>
              <a:t>HB1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239288" y="1779652"/>
            <a:ext cx="344170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 spc="-25">
                <a:latin typeface="Calibri"/>
                <a:cs typeface="Calibri"/>
              </a:rPr>
              <a:t>HB2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473891" y="1779652"/>
            <a:ext cx="477520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 spc="-10">
                <a:latin typeface="Calibri"/>
                <a:cs typeface="Calibri"/>
              </a:rPr>
              <a:t>TB1-</a:t>
            </a:r>
            <a:r>
              <a:rPr dirty="0" sz="1550" spc="-50">
                <a:latin typeface="Calibri"/>
                <a:cs typeface="Calibri"/>
              </a:rPr>
              <a:t>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769031" y="1779652"/>
            <a:ext cx="477520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 spc="-10">
                <a:latin typeface="Calibri"/>
                <a:cs typeface="Calibri"/>
              </a:rPr>
              <a:t>TB1-</a:t>
            </a:r>
            <a:r>
              <a:rPr dirty="0" sz="1550" spc="-50">
                <a:latin typeface="Calibri"/>
                <a:cs typeface="Calibri"/>
              </a:rPr>
              <a:t>2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732" y="3063122"/>
            <a:ext cx="131683" cy="105456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1176285" y="2790731"/>
            <a:ext cx="460375" cy="16065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46990">
              <a:lnSpc>
                <a:spcPts val="1575"/>
              </a:lnSpc>
            </a:pPr>
            <a:r>
              <a:rPr dirty="0" sz="1550" b="1">
                <a:latin typeface="Calibri"/>
                <a:cs typeface="Calibri"/>
              </a:rPr>
              <a:t>Fuel</a:t>
            </a:r>
            <a:r>
              <a:rPr dirty="0" sz="1550" spc="40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Consump</a:t>
            </a:r>
            <a:r>
              <a:rPr dirty="0" sz="1550" spc="155" b="1">
                <a:latin typeface="Calibri"/>
                <a:cs typeface="Calibri"/>
              </a:rPr>
              <a:t>  </a:t>
            </a:r>
            <a:r>
              <a:rPr dirty="0" sz="1550" spc="-25" b="1">
                <a:latin typeface="Calibri"/>
                <a:cs typeface="Calibri"/>
              </a:rPr>
              <a:t>on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550" b="1">
                <a:latin typeface="Calibri"/>
                <a:cs typeface="Calibri"/>
              </a:rPr>
              <a:t>Reference</a:t>
            </a:r>
            <a:r>
              <a:rPr dirty="0" sz="1550" spc="120" b="1">
                <a:latin typeface="Calibri"/>
                <a:cs typeface="Calibri"/>
              </a:rPr>
              <a:t> </a:t>
            </a:r>
            <a:r>
              <a:rPr dirty="0" sz="1550" spc="-10" b="1">
                <a:latin typeface="Calibri"/>
                <a:cs typeface="Calibri"/>
              </a:rPr>
              <a:t>DB1=0%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856544" y="5223306"/>
            <a:ext cx="210185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 spc="-25">
                <a:latin typeface="Calibri"/>
                <a:cs typeface="Calibri"/>
              </a:rPr>
              <a:t>FC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741530" y="5223306"/>
            <a:ext cx="568325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 spc="-10">
                <a:latin typeface="Calibri"/>
                <a:cs typeface="Calibri"/>
              </a:rPr>
              <a:t>FC/pax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810719" y="1398273"/>
            <a:ext cx="7178675" cy="4420235"/>
          </a:xfrm>
          <a:custGeom>
            <a:avLst/>
            <a:gdLst/>
            <a:ahLst/>
            <a:cxnLst/>
            <a:rect l="l" t="t" r="r" b="b"/>
            <a:pathLst>
              <a:path w="7178675" h="4420235">
                <a:moveTo>
                  <a:pt x="0" y="0"/>
                </a:moveTo>
                <a:lnTo>
                  <a:pt x="7178125" y="0"/>
                </a:lnTo>
                <a:lnTo>
                  <a:pt x="7178125" y="4420038"/>
                </a:lnTo>
                <a:lnTo>
                  <a:pt x="0" y="4420038"/>
                </a:lnTo>
                <a:lnTo>
                  <a:pt x="0" y="0"/>
                </a:lnTo>
                <a:close/>
              </a:path>
            </a:pathLst>
          </a:custGeom>
          <a:ln w="19322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5578728" y="5028691"/>
            <a:ext cx="10052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Energia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577838" y="3872865"/>
            <a:ext cx="826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Custo: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829691"/>
            <a:ext cx="4123309" cy="26219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9109" y="795147"/>
            <a:ext cx="3996309" cy="26423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70" y="3310432"/>
            <a:ext cx="4182490" cy="27353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2090" y="3480561"/>
            <a:ext cx="4063999" cy="256463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146175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186776"/>
                </a:solidFill>
                <a:latin typeface="Franklin Gothic Medium"/>
                <a:cs typeface="Franklin Gothic Medium"/>
              </a:rPr>
              <a:t>Bogotá:</a:t>
            </a:r>
            <a:r>
              <a:rPr dirty="0" sz="4000" spc="-18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10" b="1">
                <a:solidFill>
                  <a:srgbClr val="186776"/>
                </a:solidFill>
                <a:latin typeface="Franklin Gothic Medium"/>
                <a:cs typeface="Franklin Gothic Medium"/>
              </a:rPr>
              <a:t>Tecnologías</a:t>
            </a:r>
            <a:r>
              <a:rPr dirty="0" sz="4000" spc="-19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10" b="1">
                <a:solidFill>
                  <a:srgbClr val="186776"/>
                </a:solidFill>
                <a:latin typeface="Franklin Gothic Medium"/>
                <a:cs typeface="Franklin Gothic Medium"/>
              </a:rPr>
              <a:t>testadas?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82336" y="5675477"/>
            <a:ext cx="11741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YoungMan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099552" y="3030169"/>
            <a:ext cx="60007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Volvo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17063" y="5333491"/>
            <a:ext cx="149034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Franklin Gothic Medium"/>
                <a:cs typeface="Franklin Gothic Medium"/>
              </a:rPr>
              <a:t>Bus</a:t>
            </a:r>
            <a:r>
              <a:rPr dirty="0" sz="20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Eléctrico</a:t>
            </a:r>
            <a:endParaRPr sz="2000">
              <a:latin typeface="Franklin Gothic Medium"/>
              <a:cs typeface="Franklin Gothic Medium"/>
            </a:endParaRPr>
          </a:p>
          <a:p>
            <a:pPr algn="r" marR="5080">
              <a:lnSpc>
                <a:spcPct val="100000"/>
              </a:lnSpc>
            </a:pPr>
            <a:r>
              <a:rPr dirty="0" sz="20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BYD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0362" y="2996311"/>
            <a:ext cx="21640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Franklin Gothic Medium"/>
                <a:cs typeface="Franklin Gothic Medium"/>
              </a:rPr>
              <a:t>Diesel</a:t>
            </a:r>
            <a:r>
              <a:rPr dirty="0" sz="20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Transmilenio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05125" y="2220477"/>
            <a:ext cx="6928484" cy="2943225"/>
            <a:chOff x="1405125" y="2220477"/>
            <a:chExt cx="6928484" cy="29432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125" y="2220477"/>
              <a:ext cx="6266692" cy="294283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9" y="2351531"/>
              <a:ext cx="6284976" cy="281178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8255" y="2526791"/>
              <a:ext cx="6284976" cy="263651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437259" y="2229738"/>
              <a:ext cx="6201410" cy="2925445"/>
            </a:xfrm>
            <a:custGeom>
              <a:avLst/>
              <a:gdLst/>
              <a:ahLst/>
              <a:cxnLst/>
              <a:rect l="l" t="t" r="r" b="b"/>
              <a:pathLst>
                <a:path w="6201409" h="2925445">
                  <a:moveTo>
                    <a:pt x="327660" y="0"/>
                  </a:moveTo>
                  <a:lnTo>
                    <a:pt x="0" y="0"/>
                  </a:lnTo>
                  <a:lnTo>
                    <a:pt x="0" y="2925318"/>
                  </a:lnTo>
                  <a:lnTo>
                    <a:pt x="327660" y="2925318"/>
                  </a:lnTo>
                  <a:lnTo>
                    <a:pt x="327660" y="0"/>
                  </a:lnTo>
                  <a:close/>
                </a:path>
                <a:path w="6201409" h="2925445">
                  <a:moveTo>
                    <a:pt x="1795272" y="0"/>
                  </a:moveTo>
                  <a:lnTo>
                    <a:pt x="1469136" y="0"/>
                  </a:lnTo>
                  <a:lnTo>
                    <a:pt x="1469136" y="2925318"/>
                  </a:lnTo>
                  <a:lnTo>
                    <a:pt x="1795272" y="2925318"/>
                  </a:lnTo>
                  <a:lnTo>
                    <a:pt x="1795272" y="0"/>
                  </a:lnTo>
                  <a:close/>
                </a:path>
                <a:path w="6201409" h="2925445">
                  <a:moveTo>
                    <a:pt x="3264408" y="0"/>
                  </a:moveTo>
                  <a:lnTo>
                    <a:pt x="2938272" y="0"/>
                  </a:lnTo>
                  <a:lnTo>
                    <a:pt x="2938272" y="2925318"/>
                  </a:lnTo>
                  <a:lnTo>
                    <a:pt x="3264408" y="2925318"/>
                  </a:lnTo>
                  <a:lnTo>
                    <a:pt x="3264408" y="0"/>
                  </a:lnTo>
                  <a:close/>
                </a:path>
                <a:path w="6201409" h="2925445">
                  <a:moveTo>
                    <a:pt x="4732020" y="0"/>
                  </a:moveTo>
                  <a:lnTo>
                    <a:pt x="4405884" y="0"/>
                  </a:lnTo>
                  <a:lnTo>
                    <a:pt x="4405884" y="2925318"/>
                  </a:lnTo>
                  <a:lnTo>
                    <a:pt x="4732020" y="2925318"/>
                  </a:lnTo>
                  <a:lnTo>
                    <a:pt x="4732020" y="0"/>
                  </a:lnTo>
                  <a:close/>
                </a:path>
                <a:path w="6201409" h="2925445">
                  <a:moveTo>
                    <a:pt x="6201156" y="0"/>
                  </a:moveTo>
                  <a:lnTo>
                    <a:pt x="5875020" y="0"/>
                  </a:lnTo>
                  <a:lnTo>
                    <a:pt x="5875020" y="2925318"/>
                  </a:lnTo>
                  <a:lnTo>
                    <a:pt x="6201156" y="2925318"/>
                  </a:lnTo>
                  <a:lnTo>
                    <a:pt x="6201156" y="0"/>
                  </a:lnTo>
                  <a:close/>
                </a:path>
              </a:pathLst>
            </a:custGeom>
            <a:solidFill>
              <a:srgbClr val="E11F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64919" y="2371470"/>
              <a:ext cx="6200140" cy="2783840"/>
            </a:xfrm>
            <a:custGeom>
              <a:avLst/>
              <a:gdLst/>
              <a:ahLst/>
              <a:cxnLst/>
              <a:rect l="l" t="t" r="r" b="b"/>
              <a:pathLst>
                <a:path w="6200140" h="2783840">
                  <a:moveTo>
                    <a:pt x="326136" y="2633472"/>
                  </a:moveTo>
                  <a:lnTo>
                    <a:pt x="0" y="2633472"/>
                  </a:lnTo>
                  <a:lnTo>
                    <a:pt x="0" y="2783586"/>
                  </a:lnTo>
                  <a:lnTo>
                    <a:pt x="326136" y="2783586"/>
                  </a:lnTo>
                  <a:lnTo>
                    <a:pt x="326136" y="2633472"/>
                  </a:lnTo>
                  <a:close/>
                </a:path>
                <a:path w="6200140" h="2783840">
                  <a:moveTo>
                    <a:pt x="1793748" y="883920"/>
                  </a:moveTo>
                  <a:lnTo>
                    <a:pt x="1467612" y="883920"/>
                  </a:lnTo>
                  <a:lnTo>
                    <a:pt x="1467612" y="2783586"/>
                  </a:lnTo>
                  <a:lnTo>
                    <a:pt x="1793748" y="2783586"/>
                  </a:lnTo>
                  <a:lnTo>
                    <a:pt x="1793748" y="883920"/>
                  </a:lnTo>
                  <a:close/>
                </a:path>
                <a:path w="6200140" h="2783840">
                  <a:moveTo>
                    <a:pt x="3262884" y="1229868"/>
                  </a:moveTo>
                  <a:lnTo>
                    <a:pt x="2936748" y="1229868"/>
                  </a:lnTo>
                  <a:lnTo>
                    <a:pt x="2936748" y="2783586"/>
                  </a:lnTo>
                  <a:lnTo>
                    <a:pt x="3262884" y="2783586"/>
                  </a:lnTo>
                  <a:lnTo>
                    <a:pt x="3262884" y="1229868"/>
                  </a:lnTo>
                  <a:close/>
                </a:path>
                <a:path w="6200140" h="2783840">
                  <a:moveTo>
                    <a:pt x="4730496" y="0"/>
                  </a:moveTo>
                  <a:lnTo>
                    <a:pt x="4404360" y="0"/>
                  </a:lnTo>
                  <a:lnTo>
                    <a:pt x="4404360" y="2783586"/>
                  </a:lnTo>
                  <a:lnTo>
                    <a:pt x="4730496" y="2783586"/>
                  </a:lnTo>
                  <a:lnTo>
                    <a:pt x="4730496" y="0"/>
                  </a:lnTo>
                  <a:close/>
                </a:path>
                <a:path w="6200140" h="2783840">
                  <a:moveTo>
                    <a:pt x="6199632" y="1853184"/>
                  </a:moveTo>
                  <a:lnTo>
                    <a:pt x="5873496" y="1853184"/>
                  </a:lnTo>
                  <a:lnTo>
                    <a:pt x="5873496" y="2783586"/>
                  </a:lnTo>
                  <a:lnTo>
                    <a:pt x="6199632" y="2783586"/>
                  </a:lnTo>
                  <a:lnTo>
                    <a:pt x="6199632" y="1853184"/>
                  </a:lnTo>
                  <a:close/>
                </a:path>
              </a:pathLst>
            </a:custGeom>
            <a:solidFill>
              <a:srgbClr val="4869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091055" y="2546730"/>
              <a:ext cx="6200140" cy="2608580"/>
            </a:xfrm>
            <a:custGeom>
              <a:avLst/>
              <a:gdLst/>
              <a:ahLst/>
              <a:cxnLst/>
              <a:rect l="l" t="t" r="r" b="b"/>
              <a:pathLst>
                <a:path w="6200140" h="2608579">
                  <a:moveTo>
                    <a:pt x="326136" y="2397252"/>
                  </a:moveTo>
                  <a:lnTo>
                    <a:pt x="0" y="2397252"/>
                  </a:lnTo>
                  <a:lnTo>
                    <a:pt x="0" y="2608326"/>
                  </a:lnTo>
                  <a:lnTo>
                    <a:pt x="326136" y="2608326"/>
                  </a:lnTo>
                  <a:lnTo>
                    <a:pt x="326136" y="2397252"/>
                  </a:lnTo>
                  <a:close/>
                </a:path>
                <a:path w="6200140" h="2608579">
                  <a:moveTo>
                    <a:pt x="1793748" y="1235964"/>
                  </a:moveTo>
                  <a:lnTo>
                    <a:pt x="1467612" y="1235964"/>
                  </a:lnTo>
                  <a:lnTo>
                    <a:pt x="1467612" y="2608326"/>
                  </a:lnTo>
                  <a:lnTo>
                    <a:pt x="1793748" y="2608326"/>
                  </a:lnTo>
                  <a:lnTo>
                    <a:pt x="1793748" y="1235964"/>
                  </a:lnTo>
                  <a:close/>
                </a:path>
                <a:path w="6200140" h="2608579">
                  <a:moveTo>
                    <a:pt x="3262884" y="2153412"/>
                  </a:moveTo>
                  <a:lnTo>
                    <a:pt x="2936748" y="2153412"/>
                  </a:lnTo>
                  <a:lnTo>
                    <a:pt x="2936748" y="2608326"/>
                  </a:lnTo>
                  <a:lnTo>
                    <a:pt x="3262884" y="2608326"/>
                  </a:lnTo>
                  <a:lnTo>
                    <a:pt x="3262884" y="2153412"/>
                  </a:lnTo>
                  <a:close/>
                </a:path>
                <a:path w="6200140" h="2608579">
                  <a:moveTo>
                    <a:pt x="4732020" y="0"/>
                  </a:moveTo>
                  <a:lnTo>
                    <a:pt x="4404360" y="0"/>
                  </a:lnTo>
                  <a:lnTo>
                    <a:pt x="4404360" y="2608326"/>
                  </a:lnTo>
                  <a:lnTo>
                    <a:pt x="4732020" y="2608326"/>
                  </a:lnTo>
                  <a:lnTo>
                    <a:pt x="4732020" y="0"/>
                  </a:lnTo>
                  <a:close/>
                </a:path>
                <a:path w="6200140" h="2608579">
                  <a:moveTo>
                    <a:pt x="6199632" y="1507236"/>
                  </a:moveTo>
                  <a:lnTo>
                    <a:pt x="5873496" y="1507236"/>
                  </a:lnTo>
                  <a:lnTo>
                    <a:pt x="5873496" y="2608326"/>
                  </a:lnTo>
                  <a:lnTo>
                    <a:pt x="6199632" y="2608326"/>
                  </a:lnTo>
                  <a:lnTo>
                    <a:pt x="6199632" y="1507236"/>
                  </a:lnTo>
                  <a:close/>
                </a:path>
              </a:pathLst>
            </a:custGeom>
            <a:solidFill>
              <a:srgbClr val="C0C1C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1135380" y="1645920"/>
            <a:ext cx="7400925" cy="3568065"/>
          </a:xfrm>
          <a:custGeom>
            <a:avLst/>
            <a:gdLst/>
            <a:ahLst/>
            <a:cxnLst/>
            <a:rect l="l" t="t" r="r" b="b"/>
            <a:pathLst>
              <a:path w="7400925" h="3568065">
                <a:moveTo>
                  <a:pt x="57911" y="3508248"/>
                </a:moveTo>
                <a:lnTo>
                  <a:pt x="57911" y="0"/>
                </a:lnTo>
              </a:path>
              <a:path w="7400925" h="3568065">
                <a:moveTo>
                  <a:pt x="0" y="3508248"/>
                </a:moveTo>
                <a:lnTo>
                  <a:pt x="57911" y="3508248"/>
                </a:lnTo>
              </a:path>
              <a:path w="7400925" h="3568065">
                <a:moveTo>
                  <a:pt x="0" y="2924555"/>
                </a:moveTo>
                <a:lnTo>
                  <a:pt x="57911" y="2924555"/>
                </a:lnTo>
              </a:path>
              <a:path w="7400925" h="3568065">
                <a:moveTo>
                  <a:pt x="0" y="2339340"/>
                </a:moveTo>
                <a:lnTo>
                  <a:pt x="57911" y="2339340"/>
                </a:lnTo>
              </a:path>
              <a:path w="7400925" h="3568065">
                <a:moveTo>
                  <a:pt x="0" y="1754124"/>
                </a:moveTo>
                <a:lnTo>
                  <a:pt x="57911" y="1754124"/>
                </a:lnTo>
              </a:path>
              <a:path w="7400925" h="3568065">
                <a:moveTo>
                  <a:pt x="0" y="1168907"/>
                </a:moveTo>
                <a:lnTo>
                  <a:pt x="57911" y="1168907"/>
                </a:lnTo>
              </a:path>
              <a:path w="7400925" h="3568065">
                <a:moveTo>
                  <a:pt x="0" y="583691"/>
                </a:moveTo>
                <a:lnTo>
                  <a:pt x="57911" y="583691"/>
                </a:lnTo>
              </a:path>
              <a:path w="7400925" h="3568065">
                <a:moveTo>
                  <a:pt x="0" y="0"/>
                </a:moveTo>
                <a:lnTo>
                  <a:pt x="57911" y="0"/>
                </a:lnTo>
              </a:path>
              <a:path w="7400925" h="3568065">
                <a:moveTo>
                  <a:pt x="57911" y="3508248"/>
                </a:moveTo>
                <a:lnTo>
                  <a:pt x="7400544" y="3508248"/>
                </a:lnTo>
              </a:path>
              <a:path w="7400925" h="3568065">
                <a:moveTo>
                  <a:pt x="57911" y="3508248"/>
                </a:moveTo>
                <a:lnTo>
                  <a:pt x="57911" y="3567683"/>
                </a:lnTo>
              </a:path>
              <a:path w="7400925" h="3568065">
                <a:moveTo>
                  <a:pt x="1525524" y="3508248"/>
                </a:moveTo>
                <a:lnTo>
                  <a:pt x="1525524" y="3567683"/>
                </a:lnTo>
              </a:path>
              <a:path w="7400925" h="3568065">
                <a:moveTo>
                  <a:pt x="2994660" y="3508248"/>
                </a:moveTo>
                <a:lnTo>
                  <a:pt x="2994660" y="3567683"/>
                </a:lnTo>
              </a:path>
              <a:path w="7400925" h="3568065">
                <a:moveTo>
                  <a:pt x="4463796" y="3508248"/>
                </a:moveTo>
                <a:lnTo>
                  <a:pt x="4463796" y="3567683"/>
                </a:lnTo>
              </a:path>
              <a:path w="7400925" h="3568065">
                <a:moveTo>
                  <a:pt x="5931408" y="3508248"/>
                </a:moveTo>
                <a:lnTo>
                  <a:pt x="5931408" y="3567683"/>
                </a:lnTo>
              </a:path>
              <a:path w="7400925" h="3568065">
                <a:moveTo>
                  <a:pt x="7400544" y="3508248"/>
                </a:moveTo>
                <a:lnTo>
                  <a:pt x="7400544" y="3567683"/>
                </a:lnTo>
              </a:path>
            </a:pathLst>
          </a:custGeom>
          <a:ln w="9144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396111" y="1929510"/>
            <a:ext cx="41020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1,00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864866" y="1929510"/>
            <a:ext cx="41020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1,00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33494" y="1929510"/>
            <a:ext cx="41020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1,00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802248" y="1929510"/>
            <a:ext cx="41020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1,00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271131" y="1929510"/>
            <a:ext cx="41020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1,00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194430" y="2955416"/>
            <a:ext cx="406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0,65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662932" y="3301110"/>
            <a:ext cx="406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0,53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131814" y="2070861"/>
            <a:ext cx="406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0,95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600568" y="3924045"/>
            <a:ext cx="406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0,32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525139" y="3483102"/>
            <a:ext cx="3949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0,47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990846" y="4399279"/>
            <a:ext cx="4013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0,16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58203" y="2245614"/>
            <a:ext cx="406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0,89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926705" y="3754373"/>
            <a:ext cx="406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0,38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20776" y="4644008"/>
            <a:ext cx="1871980" cy="624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16965">
              <a:lnSpc>
                <a:spcPct val="100000"/>
              </a:lnSpc>
              <a:spcBef>
                <a:spcPts val="100"/>
              </a:spcBef>
            </a:pPr>
            <a:r>
              <a:rPr dirty="0" baseline="-18518" sz="2250" spc="-15">
                <a:solidFill>
                  <a:srgbClr val="2C2928"/>
                </a:solidFill>
                <a:latin typeface="Franklin Gothic Medium"/>
                <a:cs typeface="Franklin Gothic Medium"/>
              </a:rPr>
              <a:t>0,05</a:t>
            </a:r>
            <a:r>
              <a:rPr dirty="0" sz="1500" spc="-10">
                <a:solidFill>
                  <a:srgbClr val="2C2928"/>
                </a:solidFill>
                <a:latin typeface="Franklin Gothic Medium"/>
                <a:cs typeface="Franklin Gothic Medium"/>
              </a:rPr>
              <a:t>0,07</a:t>
            </a:r>
            <a:endParaRPr sz="1500">
              <a:latin typeface="Franklin Gothic Medium"/>
              <a:cs typeface="Franklin Gothic Medium"/>
            </a:endParaRPr>
          </a:p>
          <a:p>
            <a:pPr marL="25400">
              <a:lnSpc>
                <a:spcPct val="100000"/>
              </a:lnSpc>
              <a:spcBef>
                <a:spcPts val="111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0,00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33476" y="4428490"/>
            <a:ext cx="40703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0,20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33476" y="3843654"/>
            <a:ext cx="40703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0,40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33476" y="3258439"/>
            <a:ext cx="40703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0,60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33476" y="2673477"/>
            <a:ext cx="40703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0,80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33476" y="2088260"/>
            <a:ext cx="40703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1,00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33476" y="1503426"/>
            <a:ext cx="40703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2C2928"/>
                </a:solidFill>
                <a:latin typeface="Franklin Gothic Medium"/>
                <a:cs typeface="Franklin Gothic Medium"/>
              </a:rPr>
              <a:t>1,20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752980" y="5244465"/>
            <a:ext cx="3505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solidFill>
                  <a:srgbClr val="2C2928"/>
                </a:solidFill>
                <a:latin typeface="Franklin Gothic Medium"/>
                <a:cs typeface="Franklin Gothic Medium"/>
              </a:rPr>
              <a:t>THC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267202" y="5244465"/>
            <a:ext cx="2578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solidFill>
                  <a:srgbClr val="2C2928"/>
                </a:solidFill>
                <a:latin typeface="Franklin Gothic Medium"/>
                <a:cs typeface="Franklin Gothic Medium"/>
              </a:rPr>
              <a:t>CO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687315" y="5244465"/>
            <a:ext cx="3562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solidFill>
                  <a:srgbClr val="2C2928"/>
                </a:solidFill>
                <a:latin typeface="Franklin Gothic Medium"/>
                <a:cs typeface="Franklin Gothic Medium"/>
              </a:rPr>
              <a:t>NOx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148832" y="5244465"/>
            <a:ext cx="3702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solidFill>
                  <a:srgbClr val="2C2928"/>
                </a:solidFill>
                <a:latin typeface="Franklin Gothic Medium"/>
                <a:cs typeface="Franklin Gothic Medium"/>
              </a:rPr>
              <a:t>CO2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521956" y="5244465"/>
            <a:ext cx="5613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2C2928"/>
                </a:solidFill>
                <a:latin typeface="Franklin Gothic Medium"/>
                <a:cs typeface="Franklin Gothic Medium"/>
              </a:rPr>
              <a:t>PM2.5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79938" y="2485436"/>
            <a:ext cx="241935" cy="183451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75"/>
              </a:lnSpc>
            </a:pPr>
            <a:r>
              <a:rPr dirty="0" sz="1500" b="1">
                <a:solidFill>
                  <a:srgbClr val="2C2928"/>
                </a:solidFill>
                <a:latin typeface="Franklin Gothic Medium"/>
                <a:cs typeface="Franklin Gothic Medium"/>
              </a:rPr>
              <a:t>Normalized</a:t>
            </a:r>
            <a:r>
              <a:rPr dirty="0" sz="1500" spc="-6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5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Emissions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3543300" y="563575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E11F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3673221" y="5543194"/>
            <a:ext cx="37846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solidFill>
                  <a:srgbClr val="2C2928"/>
                </a:solidFill>
                <a:latin typeface="Franklin Gothic Medium"/>
                <a:cs typeface="Franklin Gothic Medium"/>
              </a:rPr>
              <a:t>DB1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4424171" y="563575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4869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4554092" y="5543194"/>
            <a:ext cx="37528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solidFill>
                  <a:srgbClr val="2C2928"/>
                </a:solidFill>
                <a:latin typeface="Franklin Gothic Medium"/>
                <a:cs typeface="Franklin Gothic Medium"/>
              </a:rPr>
              <a:t>HB2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5303520" y="563575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5432805" y="5543194"/>
            <a:ext cx="37528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solidFill>
                  <a:srgbClr val="2C2928"/>
                </a:solidFill>
                <a:latin typeface="Franklin Gothic Medium"/>
                <a:cs typeface="Franklin Gothic Medium"/>
              </a:rPr>
              <a:t>HB1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5665" rIns="0" bIns="0" rtlCol="0" vert="horz">
            <a:spAutoFit/>
          </a:bodyPr>
          <a:lstStyle/>
          <a:p>
            <a:pPr marL="954405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186776"/>
                </a:solidFill>
                <a:latin typeface="Franklin Gothic Medium"/>
                <a:cs typeface="Franklin Gothic Medium"/>
              </a:rPr>
              <a:t>Bogotá:</a:t>
            </a:r>
            <a:r>
              <a:rPr dirty="0" sz="4000" spc="-114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186776"/>
                </a:solidFill>
                <a:latin typeface="Franklin Gothic Medium"/>
                <a:cs typeface="Franklin Gothic Medium"/>
              </a:rPr>
              <a:t>emisiones</a:t>
            </a:r>
            <a:r>
              <a:rPr dirty="0" sz="4000" spc="-12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10" b="1">
                <a:solidFill>
                  <a:srgbClr val="186776"/>
                </a:solidFill>
                <a:latin typeface="Franklin Gothic Medium"/>
                <a:cs typeface="Franklin Gothic Medium"/>
              </a:rPr>
              <a:t>normalizadas</a:t>
            </a:r>
            <a:endParaRPr sz="4000">
              <a:latin typeface="Franklin Gothic Medium"/>
              <a:cs typeface="Franklin Gothic Medium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5405628" y="1584960"/>
            <a:ext cx="1788160" cy="4040504"/>
            <a:chOff x="5405628" y="1584960"/>
            <a:chExt cx="1788160" cy="4040504"/>
          </a:xfrm>
        </p:grpSpPr>
        <p:pic>
          <p:nvPicPr>
            <p:cNvPr id="44" name="object 4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5628" y="1584960"/>
              <a:ext cx="1787652" cy="4040124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5452491" y="1608582"/>
              <a:ext cx="1693545" cy="3945890"/>
            </a:xfrm>
            <a:custGeom>
              <a:avLst/>
              <a:gdLst/>
              <a:ahLst/>
              <a:cxnLst/>
              <a:rect l="l" t="t" r="r" b="b"/>
              <a:pathLst>
                <a:path w="1693545" h="3945890">
                  <a:moveTo>
                    <a:pt x="0" y="3945509"/>
                  </a:moveTo>
                  <a:lnTo>
                    <a:pt x="1693290" y="3945509"/>
                  </a:lnTo>
                  <a:lnTo>
                    <a:pt x="1693290" y="0"/>
                  </a:lnTo>
                  <a:lnTo>
                    <a:pt x="0" y="0"/>
                  </a:lnTo>
                  <a:lnTo>
                    <a:pt x="0" y="3945509"/>
                  </a:lnTo>
                  <a:close/>
                </a:path>
              </a:pathLst>
            </a:custGeom>
            <a:ln w="9525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51011" y="6375298"/>
            <a:ext cx="2571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328237" y="1581881"/>
            <a:ext cx="7221855" cy="3965575"/>
            <a:chOff x="1328237" y="1581881"/>
            <a:chExt cx="7221855" cy="39655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267" y="2325830"/>
              <a:ext cx="6023179" cy="318474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8961" y="2016046"/>
              <a:ext cx="6102017" cy="349453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9009" y="2326260"/>
              <a:ext cx="6102017" cy="318431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0206" y="1752178"/>
              <a:ext cx="6102017" cy="37583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1104" y="1659330"/>
              <a:ext cx="6102332" cy="385124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557058" y="2333218"/>
              <a:ext cx="5944235" cy="3159760"/>
            </a:xfrm>
            <a:custGeom>
              <a:avLst/>
              <a:gdLst/>
              <a:ahLst/>
              <a:cxnLst/>
              <a:rect l="l" t="t" r="r" b="b"/>
              <a:pathLst>
                <a:path w="5944234" h="3159760">
                  <a:moveTo>
                    <a:pt x="221234" y="2493949"/>
                  </a:moveTo>
                  <a:lnTo>
                    <a:pt x="0" y="2493949"/>
                  </a:lnTo>
                  <a:lnTo>
                    <a:pt x="0" y="3159722"/>
                  </a:lnTo>
                  <a:lnTo>
                    <a:pt x="221234" y="3159722"/>
                  </a:lnTo>
                  <a:lnTo>
                    <a:pt x="221234" y="2493949"/>
                  </a:lnTo>
                  <a:close/>
                </a:path>
                <a:path w="5944234" h="3159760">
                  <a:moveTo>
                    <a:pt x="1655673" y="1285811"/>
                  </a:moveTo>
                  <a:lnTo>
                    <a:pt x="1434452" y="1285811"/>
                  </a:lnTo>
                  <a:lnTo>
                    <a:pt x="1434452" y="3159722"/>
                  </a:lnTo>
                  <a:lnTo>
                    <a:pt x="1655673" y="3159722"/>
                  </a:lnTo>
                  <a:lnTo>
                    <a:pt x="1655673" y="1285811"/>
                  </a:lnTo>
                  <a:close/>
                </a:path>
                <a:path w="5944234" h="3159760">
                  <a:moveTo>
                    <a:pt x="3074898" y="278853"/>
                  </a:moveTo>
                  <a:lnTo>
                    <a:pt x="2853690" y="278853"/>
                  </a:lnTo>
                  <a:lnTo>
                    <a:pt x="2853690" y="3159722"/>
                  </a:lnTo>
                  <a:lnTo>
                    <a:pt x="3074898" y="3159722"/>
                  </a:lnTo>
                  <a:lnTo>
                    <a:pt x="3074898" y="278853"/>
                  </a:lnTo>
                  <a:close/>
                </a:path>
                <a:path w="5944234" h="3159760">
                  <a:moveTo>
                    <a:pt x="4509236" y="464400"/>
                  </a:moveTo>
                  <a:lnTo>
                    <a:pt x="4288028" y="464400"/>
                  </a:lnTo>
                  <a:lnTo>
                    <a:pt x="4288028" y="3159722"/>
                  </a:lnTo>
                  <a:lnTo>
                    <a:pt x="4509236" y="3159722"/>
                  </a:lnTo>
                  <a:lnTo>
                    <a:pt x="4509236" y="464400"/>
                  </a:lnTo>
                  <a:close/>
                </a:path>
                <a:path w="5944234" h="3159760">
                  <a:moveTo>
                    <a:pt x="5943739" y="0"/>
                  </a:moveTo>
                  <a:lnTo>
                    <a:pt x="5723636" y="0"/>
                  </a:lnTo>
                  <a:lnTo>
                    <a:pt x="5723636" y="3159722"/>
                  </a:lnTo>
                  <a:lnTo>
                    <a:pt x="5943739" y="3159722"/>
                  </a:lnTo>
                  <a:lnTo>
                    <a:pt x="594373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778292" y="2054364"/>
              <a:ext cx="5944235" cy="3439160"/>
            </a:xfrm>
            <a:custGeom>
              <a:avLst/>
              <a:gdLst/>
              <a:ahLst/>
              <a:cxnLst/>
              <a:rect l="l" t="t" r="r" b="b"/>
              <a:pathLst>
                <a:path w="5944234" h="3439160">
                  <a:moveTo>
                    <a:pt x="219735" y="2230513"/>
                  </a:moveTo>
                  <a:lnTo>
                    <a:pt x="0" y="2230513"/>
                  </a:lnTo>
                  <a:lnTo>
                    <a:pt x="0" y="3438575"/>
                  </a:lnTo>
                  <a:lnTo>
                    <a:pt x="219735" y="3438575"/>
                  </a:lnTo>
                  <a:lnTo>
                    <a:pt x="219735" y="2230513"/>
                  </a:lnTo>
                  <a:close/>
                </a:path>
                <a:path w="5944234" h="3439160">
                  <a:moveTo>
                    <a:pt x="1654543" y="1689036"/>
                  </a:moveTo>
                  <a:lnTo>
                    <a:pt x="1434439" y="1689036"/>
                  </a:lnTo>
                  <a:lnTo>
                    <a:pt x="1434439" y="3438575"/>
                  </a:lnTo>
                  <a:lnTo>
                    <a:pt x="1654543" y="3438575"/>
                  </a:lnTo>
                  <a:lnTo>
                    <a:pt x="1654543" y="1689036"/>
                  </a:lnTo>
                  <a:close/>
                </a:path>
                <a:path w="5944234" h="3439160">
                  <a:moveTo>
                    <a:pt x="3073298" y="713282"/>
                  </a:moveTo>
                  <a:lnTo>
                    <a:pt x="2853664" y="713282"/>
                  </a:lnTo>
                  <a:lnTo>
                    <a:pt x="2853664" y="3438575"/>
                  </a:lnTo>
                  <a:lnTo>
                    <a:pt x="3073298" y="3438575"/>
                  </a:lnTo>
                  <a:lnTo>
                    <a:pt x="3073298" y="713282"/>
                  </a:lnTo>
                  <a:close/>
                </a:path>
                <a:path w="5944234" h="3439160">
                  <a:moveTo>
                    <a:pt x="4508906" y="1208112"/>
                  </a:moveTo>
                  <a:lnTo>
                    <a:pt x="4288002" y="1208112"/>
                  </a:lnTo>
                  <a:lnTo>
                    <a:pt x="4288002" y="3438575"/>
                  </a:lnTo>
                  <a:lnTo>
                    <a:pt x="4508906" y="3438575"/>
                  </a:lnTo>
                  <a:lnTo>
                    <a:pt x="4508906" y="1208112"/>
                  </a:lnTo>
                  <a:close/>
                </a:path>
                <a:path w="5944234" h="3439160">
                  <a:moveTo>
                    <a:pt x="5943714" y="0"/>
                  </a:moveTo>
                  <a:lnTo>
                    <a:pt x="5722505" y="0"/>
                  </a:lnTo>
                  <a:lnTo>
                    <a:pt x="5722505" y="3438575"/>
                  </a:lnTo>
                  <a:lnTo>
                    <a:pt x="5943714" y="3438575"/>
                  </a:lnTo>
                  <a:lnTo>
                    <a:pt x="594371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998027" y="2379560"/>
              <a:ext cx="5945505" cy="3113405"/>
            </a:xfrm>
            <a:custGeom>
              <a:avLst/>
              <a:gdLst/>
              <a:ahLst/>
              <a:cxnLst/>
              <a:rect l="l" t="t" r="r" b="b"/>
              <a:pathLst>
                <a:path w="5945505" h="3113404">
                  <a:moveTo>
                    <a:pt x="221208" y="2090940"/>
                  </a:moveTo>
                  <a:lnTo>
                    <a:pt x="0" y="2090940"/>
                  </a:lnTo>
                  <a:lnTo>
                    <a:pt x="0" y="3113379"/>
                  </a:lnTo>
                  <a:lnTo>
                    <a:pt x="221208" y="3113379"/>
                  </a:lnTo>
                  <a:lnTo>
                    <a:pt x="221208" y="2090940"/>
                  </a:lnTo>
                  <a:close/>
                </a:path>
                <a:path w="5945505" h="3113404">
                  <a:moveTo>
                    <a:pt x="1655559" y="713435"/>
                  </a:moveTo>
                  <a:lnTo>
                    <a:pt x="1434807" y="713435"/>
                  </a:lnTo>
                  <a:lnTo>
                    <a:pt x="1434807" y="3113379"/>
                  </a:lnTo>
                  <a:lnTo>
                    <a:pt x="1655559" y="3113379"/>
                  </a:lnTo>
                  <a:lnTo>
                    <a:pt x="1655559" y="713435"/>
                  </a:lnTo>
                  <a:close/>
                </a:path>
                <a:path w="5945505" h="3113404">
                  <a:moveTo>
                    <a:pt x="3074784" y="294919"/>
                  </a:moveTo>
                  <a:lnTo>
                    <a:pt x="2853563" y="294919"/>
                  </a:lnTo>
                  <a:lnTo>
                    <a:pt x="2853563" y="3113379"/>
                  </a:lnTo>
                  <a:lnTo>
                    <a:pt x="3074784" y="3113379"/>
                  </a:lnTo>
                  <a:lnTo>
                    <a:pt x="3074784" y="294919"/>
                  </a:lnTo>
                  <a:close/>
                </a:path>
                <a:path w="5945505" h="3113404">
                  <a:moveTo>
                    <a:pt x="4509274" y="263867"/>
                  </a:moveTo>
                  <a:lnTo>
                    <a:pt x="4289171" y="263867"/>
                  </a:lnTo>
                  <a:lnTo>
                    <a:pt x="4289171" y="3113379"/>
                  </a:lnTo>
                  <a:lnTo>
                    <a:pt x="4509274" y="3113379"/>
                  </a:lnTo>
                  <a:lnTo>
                    <a:pt x="4509274" y="263867"/>
                  </a:lnTo>
                  <a:close/>
                </a:path>
                <a:path w="5945505" h="3113404">
                  <a:moveTo>
                    <a:pt x="5944882" y="0"/>
                  </a:moveTo>
                  <a:lnTo>
                    <a:pt x="5723979" y="0"/>
                  </a:lnTo>
                  <a:lnTo>
                    <a:pt x="5723979" y="3113379"/>
                  </a:lnTo>
                  <a:lnTo>
                    <a:pt x="5944882" y="3113379"/>
                  </a:lnTo>
                  <a:lnTo>
                    <a:pt x="59448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19236" y="1807031"/>
              <a:ext cx="5944235" cy="3686175"/>
            </a:xfrm>
            <a:custGeom>
              <a:avLst/>
              <a:gdLst/>
              <a:ahLst/>
              <a:cxnLst/>
              <a:rect l="l" t="t" r="r" b="b"/>
              <a:pathLst>
                <a:path w="5944234" h="3686175">
                  <a:moveTo>
                    <a:pt x="219951" y="2803067"/>
                  </a:moveTo>
                  <a:lnTo>
                    <a:pt x="0" y="2803067"/>
                  </a:lnTo>
                  <a:lnTo>
                    <a:pt x="0" y="3685908"/>
                  </a:lnTo>
                  <a:lnTo>
                    <a:pt x="219951" y="3685908"/>
                  </a:lnTo>
                  <a:lnTo>
                    <a:pt x="219951" y="2803067"/>
                  </a:lnTo>
                  <a:close/>
                </a:path>
                <a:path w="5944234" h="3686175">
                  <a:moveTo>
                    <a:pt x="1655559" y="836396"/>
                  </a:moveTo>
                  <a:lnTo>
                    <a:pt x="1434350" y="836396"/>
                  </a:lnTo>
                  <a:lnTo>
                    <a:pt x="1434350" y="3685908"/>
                  </a:lnTo>
                  <a:lnTo>
                    <a:pt x="1655559" y="3685908"/>
                  </a:lnTo>
                  <a:lnTo>
                    <a:pt x="1655559" y="836396"/>
                  </a:lnTo>
                  <a:close/>
                </a:path>
                <a:path w="5944234" h="3686175">
                  <a:moveTo>
                    <a:pt x="3074784" y="1007110"/>
                  </a:moveTo>
                  <a:lnTo>
                    <a:pt x="2853575" y="1007110"/>
                  </a:lnTo>
                  <a:lnTo>
                    <a:pt x="2853575" y="3685908"/>
                  </a:lnTo>
                  <a:lnTo>
                    <a:pt x="3074784" y="3685908"/>
                  </a:lnTo>
                  <a:lnTo>
                    <a:pt x="3074784" y="1007110"/>
                  </a:lnTo>
                  <a:close/>
                </a:path>
                <a:path w="5944234" h="3686175">
                  <a:moveTo>
                    <a:pt x="4509287" y="0"/>
                  </a:moveTo>
                  <a:lnTo>
                    <a:pt x="4288066" y="0"/>
                  </a:lnTo>
                  <a:lnTo>
                    <a:pt x="4288066" y="3685908"/>
                  </a:lnTo>
                  <a:lnTo>
                    <a:pt x="4509287" y="3685908"/>
                  </a:lnTo>
                  <a:lnTo>
                    <a:pt x="4509287" y="0"/>
                  </a:lnTo>
                  <a:close/>
                </a:path>
                <a:path w="5944234" h="3686175">
                  <a:moveTo>
                    <a:pt x="5943625" y="1594942"/>
                  </a:moveTo>
                  <a:lnTo>
                    <a:pt x="5723674" y="1594942"/>
                  </a:lnTo>
                  <a:lnTo>
                    <a:pt x="5723674" y="3685908"/>
                  </a:lnTo>
                  <a:lnTo>
                    <a:pt x="5943625" y="3685908"/>
                  </a:lnTo>
                  <a:lnTo>
                    <a:pt x="5943625" y="1594942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39187" y="1713864"/>
              <a:ext cx="5945505" cy="3779520"/>
            </a:xfrm>
            <a:custGeom>
              <a:avLst/>
              <a:gdLst/>
              <a:ahLst/>
              <a:cxnLst/>
              <a:rect l="l" t="t" r="r" b="b"/>
              <a:pathLst>
                <a:path w="5945505" h="3779520">
                  <a:moveTo>
                    <a:pt x="221221" y="2416530"/>
                  </a:moveTo>
                  <a:lnTo>
                    <a:pt x="0" y="2416530"/>
                  </a:lnTo>
                  <a:lnTo>
                    <a:pt x="0" y="3779075"/>
                  </a:lnTo>
                  <a:lnTo>
                    <a:pt x="221221" y="3779075"/>
                  </a:lnTo>
                  <a:lnTo>
                    <a:pt x="221221" y="2416530"/>
                  </a:lnTo>
                  <a:close/>
                </a:path>
                <a:path w="5945505" h="3779520">
                  <a:moveTo>
                    <a:pt x="1655711" y="650709"/>
                  </a:moveTo>
                  <a:lnTo>
                    <a:pt x="1435608" y="650709"/>
                  </a:lnTo>
                  <a:lnTo>
                    <a:pt x="1435608" y="3779075"/>
                  </a:lnTo>
                  <a:lnTo>
                    <a:pt x="1655711" y="3779075"/>
                  </a:lnTo>
                  <a:lnTo>
                    <a:pt x="1655711" y="650709"/>
                  </a:lnTo>
                  <a:close/>
                </a:path>
                <a:path w="5945505" h="3779520">
                  <a:moveTo>
                    <a:pt x="3074949" y="821423"/>
                  </a:moveTo>
                  <a:lnTo>
                    <a:pt x="2854833" y="821423"/>
                  </a:lnTo>
                  <a:lnTo>
                    <a:pt x="2854833" y="3779075"/>
                  </a:lnTo>
                  <a:lnTo>
                    <a:pt x="3074949" y="3779075"/>
                  </a:lnTo>
                  <a:lnTo>
                    <a:pt x="3074949" y="821423"/>
                  </a:lnTo>
                  <a:close/>
                </a:path>
                <a:path w="5945505" h="3779520">
                  <a:moveTo>
                    <a:pt x="4510544" y="1007122"/>
                  </a:moveTo>
                  <a:lnTo>
                    <a:pt x="4289336" y="1007122"/>
                  </a:lnTo>
                  <a:lnTo>
                    <a:pt x="4289336" y="3779075"/>
                  </a:lnTo>
                  <a:lnTo>
                    <a:pt x="4510544" y="3779075"/>
                  </a:lnTo>
                  <a:lnTo>
                    <a:pt x="4510544" y="1007122"/>
                  </a:lnTo>
                  <a:close/>
                </a:path>
                <a:path w="5945505" h="3779520">
                  <a:moveTo>
                    <a:pt x="5944895" y="0"/>
                  </a:moveTo>
                  <a:lnTo>
                    <a:pt x="5723674" y="0"/>
                  </a:lnTo>
                  <a:lnTo>
                    <a:pt x="5723674" y="3779075"/>
                  </a:lnTo>
                  <a:lnTo>
                    <a:pt x="5944895" y="3779075"/>
                  </a:lnTo>
                  <a:lnTo>
                    <a:pt x="594489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35857" y="1589501"/>
              <a:ext cx="7206615" cy="3950335"/>
            </a:xfrm>
            <a:custGeom>
              <a:avLst/>
              <a:gdLst/>
              <a:ahLst/>
              <a:cxnLst/>
              <a:rect l="l" t="t" r="r" b="b"/>
              <a:pathLst>
                <a:path w="7206615" h="3950335">
                  <a:moveTo>
                    <a:pt x="57846" y="3905736"/>
                  </a:moveTo>
                  <a:lnTo>
                    <a:pt x="57846" y="3905736"/>
                  </a:lnTo>
                  <a:lnTo>
                    <a:pt x="57846" y="0"/>
                  </a:lnTo>
                </a:path>
                <a:path w="7206615" h="3950335">
                  <a:moveTo>
                    <a:pt x="0" y="3903434"/>
                  </a:moveTo>
                  <a:lnTo>
                    <a:pt x="0" y="3903434"/>
                  </a:lnTo>
                  <a:lnTo>
                    <a:pt x="57846" y="3903434"/>
                  </a:lnTo>
                </a:path>
                <a:path w="7206615" h="3950335">
                  <a:moveTo>
                    <a:pt x="0" y="3516469"/>
                  </a:moveTo>
                  <a:lnTo>
                    <a:pt x="0" y="3516469"/>
                  </a:lnTo>
                  <a:lnTo>
                    <a:pt x="57846" y="3516469"/>
                  </a:lnTo>
                </a:path>
                <a:path w="7206615" h="3950335">
                  <a:moveTo>
                    <a:pt x="0" y="3129891"/>
                  </a:moveTo>
                  <a:lnTo>
                    <a:pt x="0" y="3129891"/>
                  </a:lnTo>
                  <a:lnTo>
                    <a:pt x="57846" y="3129891"/>
                  </a:lnTo>
                </a:path>
                <a:path w="7206615" h="3950335">
                  <a:moveTo>
                    <a:pt x="0" y="2741721"/>
                  </a:moveTo>
                  <a:lnTo>
                    <a:pt x="0" y="2741721"/>
                  </a:lnTo>
                  <a:lnTo>
                    <a:pt x="57846" y="2741721"/>
                  </a:lnTo>
                </a:path>
                <a:path w="7206615" h="3950335">
                  <a:moveTo>
                    <a:pt x="0" y="2339894"/>
                  </a:moveTo>
                  <a:lnTo>
                    <a:pt x="0" y="2339894"/>
                  </a:lnTo>
                  <a:lnTo>
                    <a:pt x="57846" y="2339894"/>
                  </a:lnTo>
                </a:path>
                <a:path w="7206615" h="3950335">
                  <a:moveTo>
                    <a:pt x="0" y="1951817"/>
                  </a:moveTo>
                  <a:lnTo>
                    <a:pt x="0" y="1951817"/>
                  </a:lnTo>
                  <a:lnTo>
                    <a:pt x="57846" y="1951817"/>
                  </a:lnTo>
                </a:path>
                <a:path w="7206615" h="3950335">
                  <a:moveTo>
                    <a:pt x="0" y="1564821"/>
                  </a:moveTo>
                  <a:lnTo>
                    <a:pt x="0" y="1564821"/>
                  </a:lnTo>
                  <a:lnTo>
                    <a:pt x="57846" y="1564821"/>
                  </a:lnTo>
                </a:path>
                <a:path w="7206615" h="3950335">
                  <a:moveTo>
                    <a:pt x="0" y="1178135"/>
                  </a:moveTo>
                  <a:lnTo>
                    <a:pt x="0" y="1178135"/>
                  </a:lnTo>
                  <a:lnTo>
                    <a:pt x="57846" y="1178135"/>
                  </a:lnTo>
                </a:path>
                <a:path w="7206615" h="3950335">
                  <a:moveTo>
                    <a:pt x="0" y="775072"/>
                  </a:moveTo>
                  <a:lnTo>
                    <a:pt x="0" y="775072"/>
                  </a:lnTo>
                  <a:lnTo>
                    <a:pt x="57846" y="775072"/>
                  </a:lnTo>
                </a:path>
                <a:path w="7206615" h="3950335">
                  <a:moveTo>
                    <a:pt x="0" y="388231"/>
                  </a:moveTo>
                  <a:lnTo>
                    <a:pt x="0" y="388231"/>
                  </a:lnTo>
                  <a:lnTo>
                    <a:pt x="57846" y="388231"/>
                  </a:lnTo>
                </a:path>
                <a:path w="7206615" h="3950335">
                  <a:moveTo>
                    <a:pt x="0" y="0"/>
                  </a:moveTo>
                  <a:lnTo>
                    <a:pt x="0" y="0"/>
                  </a:lnTo>
                  <a:lnTo>
                    <a:pt x="57846" y="0"/>
                  </a:lnTo>
                </a:path>
                <a:path w="7206615" h="3950335">
                  <a:moveTo>
                    <a:pt x="57846" y="3905736"/>
                  </a:moveTo>
                  <a:lnTo>
                    <a:pt x="57846" y="3905736"/>
                  </a:lnTo>
                  <a:lnTo>
                    <a:pt x="7206618" y="3905736"/>
                  </a:lnTo>
                </a:path>
                <a:path w="7206615" h="3950335">
                  <a:moveTo>
                    <a:pt x="64096" y="3903434"/>
                  </a:moveTo>
                  <a:lnTo>
                    <a:pt x="64096" y="3903434"/>
                  </a:lnTo>
                  <a:lnTo>
                    <a:pt x="64096" y="3949842"/>
                  </a:lnTo>
                </a:path>
                <a:path w="7206615" h="3950335">
                  <a:moveTo>
                    <a:pt x="1482946" y="3903434"/>
                  </a:moveTo>
                  <a:lnTo>
                    <a:pt x="1482946" y="3903434"/>
                  </a:lnTo>
                  <a:lnTo>
                    <a:pt x="1482946" y="3949842"/>
                  </a:lnTo>
                </a:path>
                <a:path w="7206615" h="3950335">
                  <a:moveTo>
                    <a:pt x="2917288" y="3903434"/>
                  </a:moveTo>
                  <a:lnTo>
                    <a:pt x="2917288" y="3903434"/>
                  </a:lnTo>
                  <a:lnTo>
                    <a:pt x="2917288" y="3949842"/>
                  </a:lnTo>
                </a:path>
                <a:path w="7206615" h="3950335">
                  <a:moveTo>
                    <a:pt x="4351788" y="3903434"/>
                  </a:moveTo>
                  <a:lnTo>
                    <a:pt x="4351788" y="3903434"/>
                  </a:lnTo>
                  <a:lnTo>
                    <a:pt x="4351788" y="3949842"/>
                  </a:lnTo>
                </a:path>
                <a:path w="7206615" h="3950335">
                  <a:moveTo>
                    <a:pt x="5771016" y="3903434"/>
                  </a:moveTo>
                  <a:lnTo>
                    <a:pt x="5771016" y="3903434"/>
                  </a:lnTo>
                  <a:lnTo>
                    <a:pt x="5771016" y="3949842"/>
                  </a:lnTo>
                </a:path>
                <a:path w="7206615" h="3950335">
                  <a:moveTo>
                    <a:pt x="7206618" y="3903434"/>
                  </a:moveTo>
                  <a:lnTo>
                    <a:pt x="7206618" y="3903434"/>
                  </a:lnTo>
                  <a:lnTo>
                    <a:pt x="7206618" y="3949842"/>
                  </a:lnTo>
                </a:path>
              </a:pathLst>
            </a:custGeom>
            <a:ln w="15100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959463" y="4182432"/>
            <a:ext cx="297815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26%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89129" y="2810645"/>
            <a:ext cx="297815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62%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818906" y="2395995"/>
            <a:ext cx="299085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72%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48682" y="2366952"/>
            <a:ext cx="299085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73%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678459" y="2092733"/>
            <a:ext cx="299085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62398" y="4610058"/>
            <a:ext cx="298450" cy="99186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25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25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62398" y="4218490"/>
            <a:ext cx="29845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62398" y="3438026"/>
            <a:ext cx="298450" cy="6013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25"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62398" y="3047631"/>
            <a:ext cx="29845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62398" y="2657237"/>
            <a:ext cx="29845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62398" y="2265607"/>
            <a:ext cx="29845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62398" y="1875212"/>
            <a:ext cx="29845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82273" y="1485127"/>
            <a:ext cx="37846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0">
                <a:latin typeface="Calibri"/>
                <a:cs typeface="Calibri"/>
              </a:rPr>
              <a:t>100%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962974" y="5582638"/>
            <a:ext cx="29337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CO2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389129" y="5582638"/>
            <a:ext cx="29972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NOx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747740" y="5582638"/>
            <a:ext cx="441959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10">
                <a:latin typeface="Calibri"/>
                <a:cs typeface="Calibri"/>
              </a:rPr>
              <a:t>PM1.5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258129" y="5582638"/>
            <a:ext cx="28448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THC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720969" y="5582638"/>
            <a:ext cx="213995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latin typeface="Calibri"/>
                <a:cs typeface="Calibri"/>
              </a:rPr>
              <a:t>CO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3061" y="4010657"/>
            <a:ext cx="106701" cy="80179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677750" y="1981454"/>
            <a:ext cx="183515" cy="31235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80"/>
              </a:lnSpc>
            </a:pPr>
            <a:r>
              <a:rPr dirty="0" sz="1250" spc="-20" b="1">
                <a:latin typeface="Calibri"/>
                <a:cs typeface="Calibri"/>
              </a:rPr>
              <a:t>Emission</a:t>
            </a:r>
            <a:r>
              <a:rPr dirty="0" sz="1250" spc="-30" b="1">
                <a:latin typeface="Calibri"/>
                <a:cs typeface="Calibri"/>
              </a:rPr>
              <a:t> </a:t>
            </a:r>
            <a:r>
              <a:rPr dirty="0" sz="1250" b="1">
                <a:latin typeface="Calibri"/>
                <a:cs typeface="Calibri"/>
              </a:rPr>
              <a:t>Reduc</a:t>
            </a:r>
            <a:r>
              <a:rPr dirty="0" sz="1250" spc="380" b="1">
                <a:latin typeface="Calibri"/>
                <a:cs typeface="Calibri"/>
              </a:rPr>
              <a:t> </a:t>
            </a:r>
            <a:r>
              <a:rPr dirty="0" sz="1250" b="1">
                <a:latin typeface="Calibri"/>
                <a:cs typeface="Calibri"/>
              </a:rPr>
              <a:t>on</a:t>
            </a:r>
            <a:r>
              <a:rPr dirty="0" sz="1250" spc="-35" b="1">
                <a:latin typeface="Calibri"/>
                <a:cs typeface="Calibri"/>
              </a:rPr>
              <a:t> </a:t>
            </a:r>
            <a:r>
              <a:rPr dirty="0" sz="1250" spc="-25" b="1">
                <a:latin typeface="Calibri"/>
                <a:cs typeface="Calibri"/>
              </a:rPr>
              <a:t>parallel-</a:t>
            </a:r>
            <a:r>
              <a:rPr dirty="0" sz="1250" spc="-20" b="1">
                <a:latin typeface="Calibri"/>
                <a:cs typeface="Calibri"/>
              </a:rPr>
              <a:t>hybrid</a:t>
            </a:r>
            <a:r>
              <a:rPr dirty="0" sz="1250" spc="-40" b="1">
                <a:latin typeface="Calibri"/>
                <a:cs typeface="Calibri"/>
              </a:rPr>
              <a:t> </a:t>
            </a:r>
            <a:r>
              <a:rPr dirty="0" sz="1250" spc="-10" b="1">
                <a:latin typeface="Calibri"/>
                <a:cs typeface="Calibri"/>
              </a:rPr>
              <a:t>versus</a:t>
            </a:r>
            <a:r>
              <a:rPr dirty="0" sz="1250" spc="-35" b="1">
                <a:latin typeface="Calibri"/>
                <a:cs typeface="Calibri"/>
              </a:rPr>
              <a:t> </a:t>
            </a:r>
            <a:r>
              <a:rPr dirty="0" sz="1250" spc="-10" b="1">
                <a:latin typeface="Calibri"/>
                <a:cs typeface="Calibri"/>
              </a:rPr>
              <a:t>diesel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1726309" y="181165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60" h="86360">
                <a:moveTo>
                  <a:pt x="85997" y="0"/>
                </a:moveTo>
                <a:lnTo>
                  <a:pt x="0" y="0"/>
                </a:lnTo>
                <a:lnTo>
                  <a:pt x="0" y="85896"/>
                </a:lnTo>
                <a:lnTo>
                  <a:pt x="85997" y="85896"/>
                </a:lnTo>
                <a:lnTo>
                  <a:pt x="8599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1836339" y="1747449"/>
            <a:ext cx="92456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>
                <a:latin typeface="Calibri"/>
                <a:cs typeface="Calibri"/>
              </a:rPr>
              <a:t>Rio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Janeiro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1726309" y="2122643"/>
            <a:ext cx="86360" cy="85725"/>
          </a:xfrm>
          <a:custGeom>
            <a:avLst/>
            <a:gdLst/>
            <a:ahLst/>
            <a:cxnLst/>
            <a:rect l="l" t="t" r="r" b="b"/>
            <a:pathLst>
              <a:path w="86360" h="85725">
                <a:moveTo>
                  <a:pt x="85997" y="0"/>
                </a:moveTo>
                <a:lnTo>
                  <a:pt x="0" y="0"/>
                </a:lnTo>
                <a:lnTo>
                  <a:pt x="0" y="85123"/>
                </a:lnTo>
                <a:lnTo>
                  <a:pt x="85997" y="85123"/>
                </a:lnTo>
                <a:lnTo>
                  <a:pt x="8599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1836339" y="2058900"/>
            <a:ext cx="65151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>
                <a:latin typeface="Calibri"/>
                <a:cs typeface="Calibri"/>
              </a:rPr>
              <a:t>Sao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Paulo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1726309" y="2434093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85997" y="0"/>
                </a:moveTo>
                <a:lnTo>
                  <a:pt x="0" y="0"/>
                </a:lnTo>
                <a:lnTo>
                  <a:pt x="0" y="84660"/>
                </a:lnTo>
                <a:lnTo>
                  <a:pt x="85997" y="84660"/>
                </a:lnTo>
                <a:lnTo>
                  <a:pt x="859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1836339" y="2370350"/>
            <a:ext cx="54991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10">
                <a:latin typeface="Calibri"/>
                <a:cs typeface="Calibri"/>
              </a:rPr>
              <a:t>Average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1726309" y="2745389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85997" y="0"/>
                </a:moveTo>
                <a:lnTo>
                  <a:pt x="0" y="0"/>
                </a:lnTo>
                <a:lnTo>
                  <a:pt x="0" y="84814"/>
                </a:lnTo>
                <a:lnTo>
                  <a:pt x="85997" y="84814"/>
                </a:lnTo>
                <a:lnTo>
                  <a:pt x="85997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1836339" y="2681801"/>
            <a:ext cx="479425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10">
                <a:latin typeface="Calibri"/>
                <a:cs typeface="Calibri"/>
              </a:rPr>
              <a:t>Bogota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1726309" y="3055758"/>
            <a:ext cx="430530" cy="104775"/>
            <a:chOff x="1726309" y="3055758"/>
            <a:chExt cx="430530" cy="104775"/>
          </a:xfrm>
        </p:grpSpPr>
        <p:sp>
          <p:nvSpPr>
            <p:cNvPr id="44" name="object 44" descr=""/>
            <p:cNvSpPr/>
            <p:nvPr/>
          </p:nvSpPr>
          <p:spPr>
            <a:xfrm>
              <a:off x="1726309" y="3055758"/>
              <a:ext cx="86360" cy="86360"/>
            </a:xfrm>
            <a:custGeom>
              <a:avLst/>
              <a:gdLst/>
              <a:ahLst/>
              <a:cxnLst/>
              <a:rect l="l" t="t" r="r" b="b"/>
              <a:pathLst>
                <a:path w="86360" h="86360">
                  <a:moveTo>
                    <a:pt x="85997" y="0"/>
                  </a:moveTo>
                  <a:lnTo>
                    <a:pt x="0" y="0"/>
                  </a:lnTo>
                  <a:lnTo>
                    <a:pt x="0" y="85896"/>
                  </a:lnTo>
                  <a:lnTo>
                    <a:pt x="85997" y="85896"/>
                  </a:lnTo>
                  <a:lnTo>
                    <a:pt x="8599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81951" y="3059157"/>
              <a:ext cx="74629" cy="101190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1836339" y="2993097"/>
            <a:ext cx="577215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>
                <a:latin typeface="Calibri"/>
                <a:cs typeface="Calibri"/>
              </a:rPr>
              <a:t>San</a:t>
            </a:r>
            <a:r>
              <a:rPr dirty="0" sz="1200" spc="47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ago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421643" y="1388664"/>
            <a:ext cx="8417560" cy="4499610"/>
          </a:xfrm>
          <a:custGeom>
            <a:avLst/>
            <a:gdLst/>
            <a:ahLst/>
            <a:cxnLst/>
            <a:rect l="l" t="t" r="r" b="b"/>
            <a:pathLst>
              <a:path w="8417560" h="4499610">
                <a:moveTo>
                  <a:pt x="8417461" y="4499289"/>
                </a:moveTo>
                <a:lnTo>
                  <a:pt x="0" y="4499289"/>
                </a:lnTo>
                <a:lnTo>
                  <a:pt x="0" y="0"/>
                </a:lnTo>
                <a:lnTo>
                  <a:pt x="8417461" y="0"/>
                </a:lnTo>
              </a:path>
            </a:pathLst>
          </a:custGeom>
          <a:ln w="15020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565810" y="299466"/>
            <a:ext cx="763397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u="sng"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Reducción</a:t>
            </a:r>
            <a:r>
              <a:rPr dirty="0" u="sng" sz="2800" spc="-85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de</a:t>
            </a:r>
            <a:r>
              <a:rPr dirty="0" u="sng" sz="2800" spc="-35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las</a:t>
            </a:r>
            <a:r>
              <a:rPr dirty="0" u="sng" sz="2800" spc="-7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emisiones</a:t>
            </a:r>
            <a:r>
              <a:rPr dirty="0" u="sng" sz="2800" spc="-85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de</a:t>
            </a:r>
            <a:r>
              <a:rPr dirty="0" u="sng" sz="2800" spc="-4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los</a:t>
            </a:r>
            <a:r>
              <a:rPr dirty="0" u="sng" sz="2800" spc="-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2800" spc="-1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contaminantes</a:t>
            </a:r>
            <a:r>
              <a:rPr dirty="0" u="none" sz="2800" spc="-10" b="1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2800" b="1">
                <a:solidFill>
                  <a:srgbClr val="000000"/>
                </a:solidFill>
                <a:latin typeface="Franklin Gothic Medium"/>
                <a:cs typeface="Franklin Gothic Medium"/>
              </a:rPr>
              <a:t>Rio</a:t>
            </a:r>
            <a:r>
              <a:rPr dirty="0" u="none" sz="2800" spc="-60" b="1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2800" b="1">
                <a:solidFill>
                  <a:srgbClr val="000000"/>
                </a:solidFill>
                <a:latin typeface="Franklin Gothic Medium"/>
                <a:cs typeface="Franklin Gothic Medium"/>
              </a:rPr>
              <a:t>de</a:t>
            </a:r>
            <a:r>
              <a:rPr dirty="0" u="none" sz="2800" spc="-35" b="1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2800" b="1">
                <a:solidFill>
                  <a:srgbClr val="000000"/>
                </a:solidFill>
                <a:latin typeface="Franklin Gothic Medium"/>
                <a:cs typeface="Franklin Gothic Medium"/>
              </a:rPr>
              <a:t>Janeiro,</a:t>
            </a:r>
            <a:r>
              <a:rPr dirty="0" u="none" sz="2800" spc="-80" b="1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2800" b="1">
                <a:solidFill>
                  <a:srgbClr val="000000"/>
                </a:solidFill>
                <a:latin typeface="Franklin Gothic Medium"/>
                <a:cs typeface="Franklin Gothic Medium"/>
              </a:rPr>
              <a:t>Sao</a:t>
            </a:r>
            <a:r>
              <a:rPr dirty="0" u="none" sz="2800" spc="-55" b="1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2800" b="1">
                <a:solidFill>
                  <a:srgbClr val="000000"/>
                </a:solidFill>
                <a:latin typeface="Franklin Gothic Medium"/>
                <a:cs typeface="Franklin Gothic Medium"/>
              </a:rPr>
              <a:t>Paulo,</a:t>
            </a:r>
            <a:r>
              <a:rPr dirty="0" u="none" sz="2800" spc="-80" b="1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2800" b="1">
                <a:solidFill>
                  <a:srgbClr val="000000"/>
                </a:solidFill>
                <a:latin typeface="Franklin Gothic Medium"/>
                <a:cs typeface="Franklin Gothic Medium"/>
              </a:rPr>
              <a:t>Bogotá</a:t>
            </a:r>
            <a:r>
              <a:rPr dirty="0" u="none" sz="2800" spc="-75" b="1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2800" b="1">
                <a:solidFill>
                  <a:srgbClr val="000000"/>
                </a:solidFill>
                <a:latin typeface="Franklin Gothic Medium"/>
                <a:cs typeface="Franklin Gothic Medium"/>
              </a:rPr>
              <a:t>e</a:t>
            </a:r>
            <a:r>
              <a:rPr dirty="0" u="none" sz="2800" spc="-45" b="1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dirty="0" u="none" sz="2800" spc="-10" b="1">
                <a:solidFill>
                  <a:srgbClr val="000000"/>
                </a:solidFill>
                <a:latin typeface="Franklin Gothic Medium"/>
                <a:cs typeface="Franklin Gothic Medium"/>
              </a:rPr>
              <a:t>Santiago.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775" y="138175"/>
            <a:ext cx="38760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186776"/>
                </a:solidFill>
                <a:latin typeface="Franklin Gothic Medium"/>
                <a:cs typeface="Franklin Gothic Medium"/>
              </a:rPr>
              <a:t>Bogotá:</a:t>
            </a:r>
            <a:r>
              <a:rPr dirty="0" sz="4000" spc="-13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10" b="1">
                <a:solidFill>
                  <a:srgbClr val="186776"/>
                </a:solidFill>
                <a:latin typeface="Franklin Gothic Medium"/>
                <a:cs typeface="Franklin Gothic Medium"/>
              </a:rPr>
              <a:t>Consumo</a:t>
            </a:r>
            <a:endParaRPr sz="4000">
              <a:latin typeface="Franklin Gothic Medium"/>
              <a:cs typeface="Franklin Gothic Medium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058407" y="2025029"/>
            <a:ext cx="5880100" cy="3799204"/>
            <a:chOff x="2058407" y="2025029"/>
            <a:chExt cx="5880100" cy="379920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4173" y="2048339"/>
              <a:ext cx="678287" cy="149117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0066" y="2048465"/>
              <a:ext cx="655678" cy="308056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3480" y="2048483"/>
              <a:ext cx="656932" cy="347862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1720" y="2028718"/>
              <a:ext cx="791155" cy="143061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5455" y="2028718"/>
              <a:ext cx="792849" cy="252307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62229" y="2028718"/>
              <a:ext cx="769290" cy="314035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068250" y="2036142"/>
              <a:ext cx="5859145" cy="3776979"/>
            </a:xfrm>
            <a:custGeom>
              <a:avLst/>
              <a:gdLst/>
              <a:ahLst/>
              <a:cxnLst/>
              <a:rect l="l" t="t" r="r" b="b"/>
              <a:pathLst>
                <a:path w="5859145" h="3776979">
                  <a:moveTo>
                    <a:pt x="81855" y="3776797"/>
                  </a:moveTo>
                  <a:lnTo>
                    <a:pt x="81855" y="3776797"/>
                  </a:lnTo>
                  <a:lnTo>
                    <a:pt x="81855" y="0"/>
                  </a:lnTo>
                </a:path>
                <a:path w="5859145" h="3776979">
                  <a:moveTo>
                    <a:pt x="0" y="3776797"/>
                  </a:moveTo>
                  <a:lnTo>
                    <a:pt x="0" y="3776797"/>
                  </a:lnTo>
                  <a:lnTo>
                    <a:pt x="81855" y="3776797"/>
                  </a:lnTo>
                </a:path>
                <a:path w="5859145" h="3776979">
                  <a:moveTo>
                    <a:pt x="0" y="3359053"/>
                  </a:moveTo>
                  <a:lnTo>
                    <a:pt x="0" y="3359053"/>
                  </a:lnTo>
                  <a:lnTo>
                    <a:pt x="81855" y="3359053"/>
                  </a:lnTo>
                </a:path>
                <a:path w="5859145" h="3776979">
                  <a:moveTo>
                    <a:pt x="0" y="2941805"/>
                  </a:moveTo>
                  <a:lnTo>
                    <a:pt x="0" y="2941805"/>
                  </a:lnTo>
                  <a:lnTo>
                    <a:pt x="81855" y="2941805"/>
                  </a:lnTo>
                </a:path>
                <a:path w="5859145" h="3776979">
                  <a:moveTo>
                    <a:pt x="0" y="2524556"/>
                  </a:moveTo>
                  <a:lnTo>
                    <a:pt x="0" y="2524556"/>
                  </a:lnTo>
                  <a:lnTo>
                    <a:pt x="81855" y="2524556"/>
                  </a:lnTo>
                </a:path>
                <a:path w="5859145" h="3776979">
                  <a:moveTo>
                    <a:pt x="0" y="2107307"/>
                  </a:moveTo>
                  <a:lnTo>
                    <a:pt x="0" y="2107307"/>
                  </a:lnTo>
                  <a:lnTo>
                    <a:pt x="81855" y="2107307"/>
                  </a:lnTo>
                </a:path>
                <a:path w="5859145" h="3776979">
                  <a:moveTo>
                    <a:pt x="0" y="1669509"/>
                  </a:moveTo>
                  <a:lnTo>
                    <a:pt x="0" y="1669509"/>
                  </a:lnTo>
                  <a:lnTo>
                    <a:pt x="81855" y="1669509"/>
                  </a:lnTo>
                </a:path>
                <a:path w="5859145" h="3776979">
                  <a:moveTo>
                    <a:pt x="0" y="1252181"/>
                  </a:moveTo>
                  <a:lnTo>
                    <a:pt x="0" y="1252181"/>
                  </a:lnTo>
                  <a:lnTo>
                    <a:pt x="81855" y="1252181"/>
                  </a:lnTo>
                </a:path>
                <a:path w="5859145" h="3776979">
                  <a:moveTo>
                    <a:pt x="0" y="834853"/>
                  </a:moveTo>
                  <a:lnTo>
                    <a:pt x="0" y="834853"/>
                  </a:lnTo>
                  <a:lnTo>
                    <a:pt x="81855" y="834853"/>
                  </a:lnTo>
                </a:path>
                <a:path w="5859145" h="3776979">
                  <a:moveTo>
                    <a:pt x="0" y="417129"/>
                  </a:moveTo>
                  <a:lnTo>
                    <a:pt x="0" y="417129"/>
                  </a:lnTo>
                  <a:lnTo>
                    <a:pt x="81855" y="417129"/>
                  </a:lnTo>
                </a:path>
                <a:path w="5859145" h="3776979">
                  <a:moveTo>
                    <a:pt x="0" y="0"/>
                  </a:moveTo>
                  <a:lnTo>
                    <a:pt x="0" y="0"/>
                  </a:lnTo>
                  <a:lnTo>
                    <a:pt x="81855" y="0"/>
                  </a:lnTo>
                </a:path>
                <a:path w="5859145" h="3776979">
                  <a:moveTo>
                    <a:pt x="81855" y="0"/>
                  </a:moveTo>
                  <a:lnTo>
                    <a:pt x="81855" y="0"/>
                  </a:lnTo>
                  <a:lnTo>
                    <a:pt x="5858957" y="0"/>
                  </a:lnTo>
                </a:path>
                <a:path w="5859145" h="3776979">
                  <a:moveTo>
                    <a:pt x="90257" y="0"/>
                  </a:moveTo>
                  <a:lnTo>
                    <a:pt x="90257" y="0"/>
                  </a:lnTo>
                  <a:lnTo>
                    <a:pt x="90257" y="59985"/>
                  </a:lnTo>
                </a:path>
                <a:path w="5859145" h="3776979">
                  <a:moveTo>
                    <a:pt x="2015099" y="0"/>
                  </a:moveTo>
                  <a:lnTo>
                    <a:pt x="2015099" y="0"/>
                  </a:lnTo>
                  <a:lnTo>
                    <a:pt x="2015099" y="59985"/>
                  </a:lnTo>
                </a:path>
                <a:path w="5859145" h="3776979">
                  <a:moveTo>
                    <a:pt x="3939061" y="0"/>
                  </a:moveTo>
                  <a:lnTo>
                    <a:pt x="3939061" y="0"/>
                  </a:lnTo>
                  <a:lnTo>
                    <a:pt x="3939061" y="59985"/>
                  </a:lnTo>
                </a:path>
                <a:path w="5859145" h="3776979">
                  <a:moveTo>
                    <a:pt x="5858957" y="0"/>
                  </a:moveTo>
                  <a:lnTo>
                    <a:pt x="5858957" y="0"/>
                  </a:lnTo>
                  <a:lnTo>
                    <a:pt x="5858957" y="59985"/>
                  </a:lnTo>
                </a:path>
              </a:pathLst>
            </a:custGeom>
            <a:ln w="20517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522616" y="5141206"/>
            <a:ext cx="48577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65">
                <a:latin typeface="Calibri"/>
                <a:cs typeface="Calibri"/>
              </a:rPr>
              <a:t>-</a:t>
            </a:r>
            <a:r>
              <a:rPr dirty="0" sz="1550" spc="95">
                <a:latin typeface="Calibri"/>
                <a:cs typeface="Calibri"/>
              </a:rPr>
              <a:t>72%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447480" y="5543706"/>
            <a:ext cx="486409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65">
                <a:latin typeface="Calibri"/>
                <a:cs typeface="Calibri"/>
              </a:rPr>
              <a:t>-</a:t>
            </a:r>
            <a:r>
              <a:rPr dirty="0" sz="1550" spc="95">
                <a:latin typeface="Calibri"/>
                <a:cs typeface="Calibri"/>
              </a:rPr>
              <a:t>81%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571786" y="3424618"/>
            <a:ext cx="1087120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-32258" sz="2325" spc="75">
                <a:latin typeface="Calibri"/>
                <a:cs typeface="Calibri"/>
              </a:rPr>
              <a:t>-</a:t>
            </a:r>
            <a:r>
              <a:rPr dirty="0" baseline="-32258" sz="2325" spc="187">
                <a:latin typeface="Calibri"/>
                <a:cs typeface="Calibri"/>
              </a:rPr>
              <a:t>34%</a:t>
            </a:r>
            <a:r>
              <a:rPr dirty="0" baseline="-32258" sz="2325" spc="547">
                <a:latin typeface="Calibri"/>
                <a:cs typeface="Calibri"/>
              </a:rPr>
              <a:t> </a:t>
            </a:r>
            <a:r>
              <a:rPr dirty="0" sz="1550" spc="65">
                <a:latin typeface="Calibri"/>
                <a:cs typeface="Calibri"/>
              </a:rPr>
              <a:t>-</a:t>
            </a:r>
            <a:r>
              <a:rPr dirty="0" sz="1550" spc="95">
                <a:latin typeface="Calibri"/>
                <a:cs typeface="Calibri"/>
              </a:rPr>
              <a:t>31%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72158" y="4512621"/>
            <a:ext cx="48577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70">
                <a:latin typeface="Calibri"/>
                <a:cs typeface="Calibri"/>
              </a:rPr>
              <a:t>-</a:t>
            </a:r>
            <a:r>
              <a:rPr dirty="0" sz="1550" spc="95">
                <a:latin typeface="Calibri"/>
                <a:cs typeface="Calibri"/>
              </a:rPr>
              <a:t>57%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997700" y="5126457"/>
            <a:ext cx="487680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65">
                <a:latin typeface="Calibri"/>
                <a:cs typeface="Calibri"/>
              </a:rPr>
              <a:t>-</a:t>
            </a:r>
            <a:r>
              <a:rPr dirty="0" sz="1550" spc="100">
                <a:latin typeface="Calibri"/>
                <a:cs typeface="Calibri"/>
              </a:rPr>
              <a:t>71%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468468" y="5680820"/>
            <a:ext cx="486409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50">
                <a:latin typeface="Calibri"/>
                <a:cs typeface="Calibri"/>
              </a:rPr>
              <a:t>-</a:t>
            </a:r>
            <a:r>
              <a:rPr dirty="0" sz="1550" spc="100">
                <a:latin typeface="Calibri"/>
                <a:cs typeface="Calibri"/>
              </a:rPr>
              <a:t>90%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468468" y="5262088"/>
            <a:ext cx="486409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50">
                <a:latin typeface="Calibri"/>
                <a:cs typeface="Calibri"/>
              </a:rPr>
              <a:t>-</a:t>
            </a:r>
            <a:r>
              <a:rPr dirty="0" sz="1550" spc="100">
                <a:latin typeface="Calibri"/>
                <a:cs typeface="Calibri"/>
              </a:rPr>
              <a:t>80%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468468" y="4841910"/>
            <a:ext cx="486409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50">
                <a:latin typeface="Calibri"/>
                <a:cs typeface="Calibri"/>
              </a:rPr>
              <a:t>-</a:t>
            </a:r>
            <a:r>
              <a:rPr dirty="0" sz="1550" spc="100">
                <a:latin typeface="Calibri"/>
                <a:cs typeface="Calibri"/>
              </a:rPr>
              <a:t>70%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468468" y="4423176"/>
            <a:ext cx="486409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50">
                <a:latin typeface="Calibri"/>
                <a:cs typeface="Calibri"/>
              </a:rPr>
              <a:t>-</a:t>
            </a:r>
            <a:r>
              <a:rPr dirty="0" sz="1550" spc="100">
                <a:latin typeface="Calibri"/>
                <a:cs typeface="Calibri"/>
              </a:rPr>
              <a:t>60%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468468" y="4002978"/>
            <a:ext cx="486409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50">
                <a:latin typeface="Calibri"/>
                <a:cs typeface="Calibri"/>
              </a:rPr>
              <a:t>-</a:t>
            </a:r>
            <a:r>
              <a:rPr dirty="0" sz="1550" spc="100">
                <a:latin typeface="Calibri"/>
                <a:cs typeface="Calibri"/>
              </a:rPr>
              <a:t>50%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468468" y="3584185"/>
            <a:ext cx="486409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50">
                <a:latin typeface="Calibri"/>
                <a:cs typeface="Calibri"/>
              </a:rPr>
              <a:t>-</a:t>
            </a:r>
            <a:r>
              <a:rPr dirty="0" sz="1550" spc="100">
                <a:latin typeface="Calibri"/>
                <a:cs typeface="Calibri"/>
              </a:rPr>
              <a:t>40%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468468" y="2324678"/>
            <a:ext cx="486409" cy="11023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50">
                <a:latin typeface="Calibri"/>
                <a:cs typeface="Calibri"/>
              </a:rPr>
              <a:t>-</a:t>
            </a:r>
            <a:r>
              <a:rPr dirty="0" sz="1550" spc="100">
                <a:latin typeface="Calibri"/>
                <a:cs typeface="Calibri"/>
              </a:rPr>
              <a:t>10%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550" spc="50">
                <a:latin typeface="Calibri"/>
                <a:cs typeface="Calibri"/>
              </a:rPr>
              <a:t>-</a:t>
            </a:r>
            <a:r>
              <a:rPr dirty="0" sz="1550" spc="100">
                <a:latin typeface="Calibri"/>
                <a:cs typeface="Calibri"/>
              </a:rPr>
              <a:t>20%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550" spc="50">
                <a:latin typeface="Calibri"/>
                <a:cs typeface="Calibri"/>
              </a:rPr>
              <a:t>-</a:t>
            </a:r>
            <a:r>
              <a:rPr dirty="0" sz="1550" spc="100">
                <a:latin typeface="Calibri"/>
                <a:cs typeface="Calibri"/>
              </a:rPr>
              <a:t>30%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651829" y="1905965"/>
            <a:ext cx="30289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110">
                <a:latin typeface="Calibri"/>
                <a:cs typeface="Calibri"/>
              </a:rPr>
              <a:t>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911259" y="2151650"/>
            <a:ext cx="405130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100">
                <a:latin typeface="Calibri"/>
                <a:cs typeface="Calibri"/>
              </a:rPr>
              <a:t>HB1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759779" y="2151650"/>
            <a:ext cx="55816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100">
                <a:latin typeface="Calibri"/>
                <a:cs typeface="Calibri"/>
              </a:rPr>
              <a:t>EB1-</a:t>
            </a:r>
            <a:r>
              <a:rPr dirty="0" sz="1550" spc="60">
                <a:latin typeface="Calibri"/>
                <a:cs typeface="Calibri"/>
              </a:rPr>
              <a:t>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686903" y="2151650"/>
            <a:ext cx="55816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95">
                <a:latin typeface="Calibri"/>
                <a:cs typeface="Calibri"/>
              </a:rPr>
              <a:t>EB1-</a:t>
            </a:r>
            <a:r>
              <a:rPr dirty="0" sz="1550" spc="60">
                <a:latin typeface="Calibri"/>
                <a:cs typeface="Calibri"/>
              </a:rPr>
              <a:t>2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2521" y="3401366"/>
            <a:ext cx="153072" cy="102748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811751" y="3086500"/>
            <a:ext cx="523240" cy="16776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90805">
              <a:lnSpc>
                <a:spcPts val="1785"/>
              </a:lnSpc>
            </a:pPr>
            <a:r>
              <a:rPr dirty="0" sz="1750" spc="-90" b="1">
                <a:latin typeface="Calibri"/>
                <a:cs typeface="Calibri"/>
              </a:rPr>
              <a:t>Fuel</a:t>
            </a:r>
            <a:r>
              <a:rPr dirty="0" sz="1750" spc="-40" b="1">
                <a:latin typeface="Calibri"/>
                <a:cs typeface="Calibri"/>
              </a:rPr>
              <a:t> </a:t>
            </a:r>
            <a:r>
              <a:rPr dirty="0" sz="1750" spc="-70" b="1">
                <a:latin typeface="Calibri"/>
                <a:cs typeface="Calibri"/>
              </a:rPr>
              <a:t>Consump</a:t>
            </a:r>
            <a:r>
              <a:rPr dirty="0" sz="1750" spc="305" b="1">
                <a:latin typeface="Calibri"/>
                <a:cs typeface="Calibri"/>
              </a:rPr>
              <a:t> </a:t>
            </a:r>
            <a:r>
              <a:rPr dirty="0" sz="1750" spc="-25" b="1">
                <a:latin typeface="Calibri"/>
                <a:cs typeface="Calibri"/>
              </a:rPr>
              <a:t>on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750" spc="-100" b="1">
                <a:latin typeface="Calibri"/>
                <a:cs typeface="Calibri"/>
              </a:rPr>
              <a:t>Reference</a:t>
            </a:r>
            <a:r>
              <a:rPr dirty="0" sz="1750" spc="-10" b="1">
                <a:latin typeface="Calibri"/>
                <a:cs typeface="Calibri"/>
              </a:rPr>
              <a:t> </a:t>
            </a:r>
            <a:r>
              <a:rPr dirty="0" sz="1750" spc="-114" b="1">
                <a:latin typeface="Calibri"/>
                <a:cs typeface="Calibri"/>
              </a:rPr>
              <a:t>DB1</a:t>
            </a:r>
            <a:r>
              <a:rPr dirty="0" sz="1750" spc="-5" b="1">
                <a:latin typeface="Calibri"/>
                <a:cs typeface="Calibri"/>
              </a:rPr>
              <a:t> </a:t>
            </a:r>
            <a:r>
              <a:rPr dirty="0" sz="1750" spc="-105" b="1">
                <a:latin typeface="Calibri"/>
                <a:cs typeface="Calibri"/>
              </a:rPr>
              <a:t>=</a:t>
            </a:r>
            <a:r>
              <a:rPr dirty="0" sz="1750" spc="-15" b="1">
                <a:latin typeface="Calibri"/>
                <a:cs typeface="Calibri"/>
              </a:rPr>
              <a:t> </a:t>
            </a:r>
            <a:r>
              <a:rPr dirty="0" sz="1750" spc="-60" b="1">
                <a:latin typeface="Calibri"/>
                <a:cs typeface="Calibri"/>
              </a:rPr>
              <a:t>0%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983989" y="5451311"/>
            <a:ext cx="250190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80">
                <a:latin typeface="Calibri"/>
                <a:cs typeface="Calibri"/>
              </a:rPr>
              <a:t>FC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972622" y="5451311"/>
            <a:ext cx="662940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90">
                <a:latin typeface="Calibri"/>
                <a:cs typeface="Calibri"/>
              </a:rPr>
              <a:t>FC/pax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416385" y="1757395"/>
            <a:ext cx="8147684" cy="4292600"/>
          </a:xfrm>
          <a:custGeom>
            <a:avLst/>
            <a:gdLst/>
            <a:ahLst/>
            <a:cxnLst/>
            <a:rect l="l" t="t" r="r" b="b"/>
            <a:pathLst>
              <a:path w="8147684" h="4292600">
                <a:moveTo>
                  <a:pt x="0" y="0"/>
                </a:moveTo>
                <a:lnTo>
                  <a:pt x="8147097" y="0"/>
                </a:lnTo>
                <a:lnTo>
                  <a:pt x="8147097" y="4292427"/>
                </a:lnTo>
                <a:lnTo>
                  <a:pt x="0" y="4292427"/>
                </a:lnTo>
                <a:lnTo>
                  <a:pt x="0" y="0"/>
                </a:lnTo>
                <a:close/>
              </a:path>
            </a:pathLst>
          </a:custGeom>
          <a:ln w="19753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370128" y="539986"/>
            <a:ext cx="5057140" cy="1196340"/>
          </a:xfrm>
          <a:prstGeom prst="rect">
            <a:avLst/>
          </a:prstGeom>
        </p:spPr>
        <p:txBody>
          <a:bodyPr wrap="square" lIns="0" tIns="215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dirty="0" u="sng" sz="2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Eletrico</a:t>
            </a:r>
            <a:r>
              <a:rPr dirty="0" u="sng" sz="2800" spc="-7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2800" spc="-1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(Iron-Phosphate</a:t>
            </a:r>
            <a:r>
              <a:rPr dirty="0" u="sng" sz="2800" spc="-7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dirty="0" u="sng" sz="2800" spc="-1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Franklin Gothic Medium"/>
                <a:cs typeface="Franklin Gothic Medium"/>
              </a:rPr>
              <a:t>Battery)</a:t>
            </a:r>
            <a:endParaRPr sz="2800">
              <a:latin typeface="Franklin Gothic Medium"/>
              <a:cs typeface="Franklin Gothic Medium"/>
            </a:endParaRPr>
          </a:p>
          <a:p>
            <a:pPr marL="4305935">
              <a:lnSpc>
                <a:spcPct val="100000"/>
              </a:lnSpc>
              <a:spcBef>
                <a:spcPts val="1375"/>
              </a:spcBef>
            </a:pPr>
            <a:r>
              <a:rPr dirty="0" sz="24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Custo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480809" y="1361947"/>
            <a:ext cx="10179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Energia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7532" rIns="0" bIns="0" rtlCol="0" vert="horz">
            <a:spAutoFit/>
          </a:bodyPr>
          <a:lstStyle/>
          <a:p>
            <a:pPr marL="569595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186776"/>
                </a:solidFill>
                <a:latin typeface="Franklin Gothic Medium"/>
                <a:cs typeface="Franklin Gothic Medium"/>
              </a:rPr>
              <a:t>Bogotá:</a:t>
            </a:r>
            <a:r>
              <a:rPr dirty="0" sz="4000" spc="-12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186776"/>
                </a:solidFill>
                <a:latin typeface="Franklin Gothic Medium"/>
                <a:cs typeface="Franklin Gothic Medium"/>
              </a:rPr>
              <a:t>Eficiência</a:t>
            </a:r>
            <a:r>
              <a:rPr dirty="0" sz="4000" spc="-12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186776"/>
                </a:solidFill>
                <a:latin typeface="Franklin Gothic Medium"/>
                <a:cs typeface="Franklin Gothic Medium"/>
              </a:rPr>
              <a:t>&amp;</a:t>
            </a:r>
            <a:r>
              <a:rPr dirty="0" sz="4000" spc="-8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10" b="1">
                <a:solidFill>
                  <a:srgbClr val="186776"/>
                </a:solidFill>
                <a:latin typeface="Franklin Gothic Medium"/>
                <a:cs typeface="Franklin Gothic Medium"/>
              </a:rPr>
              <a:t>Consumo</a:t>
            </a:r>
            <a:endParaRPr sz="40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50825" y="1550416"/>
          <a:ext cx="8693150" cy="4125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5590"/>
                <a:gridCol w="1477010"/>
                <a:gridCol w="1769745"/>
                <a:gridCol w="1995170"/>
                <a:gridCol w="1824354"/>
              </a:tblGrid>
              <a:tr h="1408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36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Ônibus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549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326390" marR="151130" indent="-167640">
                        <a:lnSpc>
                          <a:spcPct val="100000"/>
                        </a:lnSpc>
                        <a:spcBef>
                          <a:spcPts val="2540"/>
                        </a:spcBef>
                      </a:pPr>
                      <a:r>
                        <a:rPr dirty="0" sz="2400" spc="-20">
                          <a:latin typeface="Calibri"/>
                          <a:cs typeface="Calibri"/>
                        </a:rPr>
                        <a:t>Eficiência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(km/gl)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225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Eficiência</a:t>
                      </a:r>
                      <a:r>
                        <a:rPr dirty="0" sz="24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549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283845" marR="275590" indent="93980">
                        <a:lnSpc>
                          <a:spcPct val="100000"/>
                        </a:lnSpc>
                        <a:spcBef>
                          <a:spcPts val="2540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Consumo.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(gl/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100km)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225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Consumo.</a:t>
                      </a:r>
                      <a:r>
                        <a:rPr dirty="0"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549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Diesel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2400" spc="-20">
                          <a:latin typeface="Calibri"/>
                          <a:cs typeface="Calibri"/>
                        </a:rPr>
                        <a:t>7,80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2400" spc="-25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0%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39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2400" spc="-20">
                          <a:latin typeface="Calibri"/>
                          <a:cs typeface="Calibri"/>
                        </a:rPr>
                        <a:t>13,3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2400" spc="-25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0%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Híbrido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11,58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2400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49%</a:t>
                      </a:r>
                      <a:r>
                        <a:rPr dirty="0" sz="2400" spc="-15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/die.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39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2400" spc="-25">
                          <a:latin typeface="Calibri"/>
                          <a:cs typeface="Calibri"/>
                        </a:rPr>
                        <a:t>8,9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24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34%</a:t>
                      </a:r>
                      <a:r>
                        <a:rPr dirty="0" sz="24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vs</a:t>
                      </a:r>
                      <a:r>
                        <a:rPr dirty="0" sz="24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eléc.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31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Elétrico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851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27,63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851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2400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254%</a:t>
                      </a:r>
                      <a:r>
                        <a:rPr dirty="0" sz="2400" spc="-10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2400" spc="-25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die.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38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2400" spc="-25">
                          <a:latin typeface="Calibri"/>
                          <a:cs typeface="Calibri"/>
                        </a:rPr>
                        <a:t>3,8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851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24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72%</a:t>
                      </a:r>
                      <a:r>
                        <a:rPr dirty="0" sz="24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vs</a:t>
                      </a:r>
                      <a:r>
                        <a:rPr dirty="0" sz="24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Diesel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37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851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851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355"/>
                        </a:spcBef>
                      </a:pPr>
                      <a:r>
                        <a:rPr dirty="0" sz="2400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139%</a:t>
                      </a:r>
                      <a:r>
                        <a:rPr dirty="0" sz="2400" spc="-15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2400" spc="-40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hb</a:t>
                      </a:r>
                      <a:r>
                        <a:rPr dirty="0" sz="2400" spc="-5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>
                          <a:solidFill>
                            <a:srgbClr val="17375D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90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851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2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57%</a:t>
                      </a:r>
                      <a:r>
                        <a:rPr dirty="0" sz="24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vs</a:t>
                      </a:r>
                      <a:r>
                        <a:rPr dirty="0" sz="24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hb</a:t>
                      </a:r>
                      <a:r>
                        <a:rPr dirty="0" sz="24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7532" rIns="0" bIns="0" rtlCol="0" vert="horz">
            <a:spAutoFit/>
          </a:bodyPr>
          <a:lstStyle/>
          <a:p>
            <a:pPr marL="569595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186776"/>
                </a:solidFill>
                <a:latin typeface="Franklin Gothic Medium"/>
                <a:cs typeface="Franklin Gothic Medium"/>
              </a:rPr>
              <a:t>Bogotá:</a:t>
            </a:r>
            <a:r>
              <a:rPr dirty="0" sz="4000" spc="-13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10" b="1">
                <a:solidFill>
                  <a:srgbClr val="186776"/>
                </a:solidFill>
                <a:latin typeface="Franklin Gothic Medium"/>
                <a:cs typeface="Franklin Gothic Medium"/>
              </a:rPr>
              <a:t>Economizado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0240" y="5494426"/>
            <a:ext cx="19088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635D5B"/>
                </a:solidFill>
                <a:latin typeface="Franklin Gothic Medium"/>
                <a:cs typeface="Franklin Gothic Medium"/>
              </a:rPr>
              <a:t>Gallon:</a:t>
            </a:r>
            <a:r>
              <a:rPr dirty="0" sz="2400" spc="-4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$8000</a:t>
            </a:r>
            <a:endParaRPr sz="2400">
              <a:latin typeface="Franklin Gothic Medium"/>
              <a:cs typeface="Franklin Gothic Medium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09054" y="1398016"/>
          <a:ext cx="8172450" cy="3960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6895"/>
                <a:gridCol w="1953259"/>
                <a:gridCol w="1899285"/>
                <a:gridCol w="2410460"/>
              </a:tblGrid>
              <a:tr h="1236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600" spc="-10">
                          <a:latin typeface="Calibri"/>
                          <a:cs typeface="Calibri"/>
                        </a:rPr>
                        <a:t>Ônibus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600">
                          <a:latin typeface="Calibri"/>
                          <a:cs typeface="Calibri"/>
                        </a:rPr>
                        <a:t>US$</a:t>
                      </a:r>
                      <a:r>
                        <a:rPr dirty="0" sz="2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25">
                          <a:latin typeface="Calibri"/>
                          <a:cs typeface="Calibri"/>
                        </a:rPr>
                        <a:t>pax</a:t>
                      </a:r>
                      <a:endParaRPr sz="2600">
                        <a:latin typeface="Calibri"/>
                        <a:cs typeface="Calibri"/>
                      </a:endParaRPr>
                    </a:p>
                    <a:p>
                      <a:pPr marL="381000">
                        <a:lnSpc>
                          <a:spcPct val="100000"/>
                        </a:lnSpc>
                      </a:pPr>
                      <a:r>
                        <a:rPr dirty="0" sz="2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2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2600" spc="-25">
                          <a:latin typeface="Calibri"/>
                          <a:cs typeface="Calibri"/>
                        </a:rPr>
                        <a:t> km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063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600">
                          <a:latin typeface="Calibri"/>
                          <a:cs typeface="Calibri"/>
                        </a:rPr>
                        <a:t>US$</a:t>
                      </a:r>
                      <a:r>
                        <a:rPr dirty="0" sz="2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10">
                          <a:latin typeface="Calibri"/>
                          <a:cs typeface="Calibri"/>
                        </a:rPr>
                        <a:t>consum.</a:t>
                      </a:r>
                      <a:endParaRPr sz="2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2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2600" spc="-25">
                          <a:latin typeface="Calibri"/>
                          <a:cs typeface="Calibri"/>
                        </a:rPr>
                        <a:t> km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063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513715" marR="49530" indent="-454659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600">
                          <a:latin typeface="Calibri"/>
                          <a:cs typeface="Calibri"/>
                        </a:rPr>
                        <a:t>Economizado</a:t>
                      </a:r>
                      <a:r>
                        <a:rPr dirty="0" sz="2600" spc="-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25">
                          <a:latin typeface="Calibri"/>
                          <a:cs typeface="Calibri"/>
                        </a:rPr>
                        <a:t>em </a:t>
                      </a:r>
                      <a:r>
                        <a:rPr dirty="0" sz="2600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2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>
                          <a:latin typeface="Calibri"/>
                          <a:cs typeface="Calibri"/>
                        </a:rPr>
                        <a:t>km, </a:t>
                      </a:r>
                      <a:r>
                        <a:rPr dirty="0" sz="2600" spc="-50">
                          <a:latin typeface="Calibri"/>
                          <a:cs typeface="Calibri"/>
                        </a:rPr>
                        <a:t>%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063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</a:tr>
              <a:tr h="61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2600" spc="-10">
                          <a:latin typeface="Calibri"/>
                          <a:cs typeface="Calibri"/>
                        </a:rPr>
                        <a:t>Diesel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952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575"/>
                        </a:spcBef>
                      </a:pPr>
                      <a:r>
                        <a:rPr dirty="0" sz="26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2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25">
                          <a:latin typeface="Calibri"/>
                          <a:cs typeface="Calibri"/>
                        </a:rPr>
                        <a:t>0,8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000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2600" spc="-25">
                          <a:latin typeface="Calibri"/>
                          <a:cs typeface="Calibri"/>
                        </a:rPr>
                        <a:t>59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952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575"/>
                        </a:spcBef>
                      </a:pPr>
                      <a:r>
                        <a:rPr dirty="0" sz="2600" spc="-50">
                          <a:latin typeface="Calibri"/>
                          <a:cs typeface="Calibri"/>
                        </a:rPr>
                        <a:t>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000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9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dirty="0" sz="2600">
                          <a:latin typeface="Calibri"/>
                          <a:cs typeface="Calibri"/>
                        </a:rPr>
                        <a:t>Híbrido</a:t>
                      </a:r>
                      <a:r>
                        <a:rPr dirty="0" sz="26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50"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2097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26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2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25">
                          <a:latin typeface="Calibri"/>
                          <a:cs typeface="Calibri"/>
                        </a:rPr>
                        <a:t>0,5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dirty="0" sz="2600" spc="-25">
                          <a:latin typeface="Calibri"/>
                          <a:cs typeface="Calibri"/>
                        </a:rPr>
                        <a:t>39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2097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dirty="0" sz="2600" spc="-25">
                          <a:latin typeface="Calibri"/>
                          <a:cs typeface="Calibri"/>
                        </a:rPr>
                        <a:t>-34%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2097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7855">
                <a:tc rowSpan="2">
                  <a:txBody>
                    <a:bodyPr/>
                    <a:lstStyle/>
                    <a:p>
                      <a:pPr marL="320040" marR="313690" indent="8509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600" spc="-10">
                          <a:latin typeface="Calibri"/>
                          <a:cs typeface="Calibri"/>
                        </a:rPr>
                        <a:t>Elétrico </a:t>
                      </a:r>
                      <a:r>
                        <a:rPr dirty="0" sz="26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10">
                          <a:latin typeface="Calibri"/>
                          <a:cs typeface="Calibri"/>
                        </a:rPr>
                        <a:t>bateria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063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47700">
                        <a:lnSpc>
                          <a:spcPct val="100000"/>
                        </a:lnSpc>
                      </a:pPr>
                      <a:r>
                        <a:rPr dirty="0" sz="26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2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25">
                          <a:latin typeface="Calibri"/>
                          <a:cs typeface="Calibri"/>
                        </a:rPr>
                        <a:t>0,3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2600" spc="-25">
                          <a:latin typeface="Calibri"/>
                          <a:cs typeface="Calibri"/>
                        </a:rPr>
                        <a:t>17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355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dirty="0" sz="2600" spc="-2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600">
                          <a:latin typeface="Calibri"/>
                          <a:cs typeface="Calibri"/>
                        </a:rPr>
                        <a:t>72% /</a:t>
                      </a:r>
                      <a:r>
                        <a:rPr dirty="0" sz="2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20">
                          <a:latin typeface="Calibri"/>
                          <a:cs typeface="Calibri"/>
                        </a:rPr>
                        <a:t>Die.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006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84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063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dirty="0" sz="2600" spc="-2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600">
                          <a:latin typeface="Calibri"/>
                          <a:cs typeface="Calibri"/>
                        </a:rPr>
                        <a:t>57% /</a:t>
                      </a:r>
                      <a:r>
                        <a:rPr dirty="0" sz="2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20">
                          <a:latin typeface="Calibri"/>
                          <a:cs typeface="Calibri"/>
                        </a:rPr>
                        <a:t>hb.1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2006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00"/>
            <a:ext cx="9144000" cy="6845300"/>
            <a:chOff x="0" y="12700"/>
            <a:chExt cx="914400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0" y="12700"/>
              <a:ext cx="9144000" cy="6113780"/>
            </a:xfrm>
            <a:custGeom>
              <a:avLst/>
              <a:gdLst/>
              <a:ahLst/>
              <a:cxnLst/>
              <a:rect l="l" t="t" r="r" b="b"/>
              <a:pathLst>
                <a:path w="9144000" h="6113780">
                  <a:moveTo>
                    <a:pt x="9144000" y="0"/>
                  </a:moveTo>
                  <a:lnTo>
                    <a:pt x="5000752" y="0"/>
                  </a:lnTo>
                  <a:lnTo>
                    <a:pt x="0" y="5956516"/>
                  </a:lnTo>
                  <a:lnTo>
                    <a:pt x="0" y="6113462"/>
                  </a:lnTo>
                  <a:lnTo>
                    <a:pt x="4774565" y="6113462"/>
                  </a:lnTo>
                  <a:lnTo>
                    <a:pt x="9144000" y="9078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EDEF0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66737" y="1217675"/>
              <a:ext cx="7973059" cy="15875"/>
            </a:xfrm>
            <a:custGeom>
              <a:avLst/>
              <a:gdLst/>
              <a:ahLst/>
              <a:cxnLst/>
              <a:rect l="l" t="t" r="r" b="b"/>
              <a:pathLst>
                <a:path w="7973059" h="15875">
                  <a:moveTo>
                    <a:pt x="0" y="0"/>
                  </a:moveTo>
                  <a:lnTo>
                    <a:pt x="7972488" y="15875"/>
                  </a:lnTo>
                </a:path>
              </a:pathLst>
            </a:custGeom>
            <a:ln w="139700">
              <a:solidFill>
                <a:srgbClr val="8BC4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4418" rIns="0" bIns="0" rtlCol="0" vert="horz">
            <a:spAutoFit/>
          </a:bodyPr>
          <a:lstStyle/>
          <a:p>
            <a:pPr marL="444500">
              <a:lnSpc>
                <a:spcPct val="100000"/>
              </a:lnSpc>
              <a:spcBef>
                <a:spcPts val="105"/>
              </a:spcBef>
            </a:pPr>
            <a:r>
              <a:rPr dirty="0" sz="3800" spc="50" b="1">
                <a:latin typeface="Calibri"/>
                <a:cs typeface="Calibri"/>
              </a:rPr>
              <a:t>C40</a:t>
            </a:r>
            <a:r>
              <a:rPr dirty="0" sz="3800" spc="185" b="1">
                <a:latin typeface="Calibri"/>
                <a:cs typeface="Calibri"/>
              </a:rPr>
              <a:t> </a:t>
            </a:r>
            <a:r>
              <a:rPr dirty="0" sz="3800" spc="50" b="1">
                <a:latin typeface="Calibri"/>
                <a:cs typeface="Calibri"/>
              </a:rPr>
              <a:t>Cities</a:t>
            </a:r>
            <a:r>
              <a:rPr dirty="0" sz="3800" spc="19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Climate</a:t>
            </a:r>
            <a:r>
              <a:rPr dirty="0" sz="3800" spc="200" b="1">
                <a:latin typeface="Calibri"/>
                <a:cs typeface="Calibri"/>
              </a:rPr>
              <a:t> </a:t>
            </a:r>
            <a:r>
              <a:rPr dirty="0" sz="3800" spc="45" b="1">
                <a:latin typeface="Calibri"/>
                <a:cs typeface="Calibri"/>
              </a:rPr>
              <a:t>Leadership</a:t>
            </a:r>
            <a:r>
              <a:rPr dirty="0" sz="3800" spc="220" b="1">
                <a:latin typeface="Calibri"/>
                <a:cs typeface="Calibri"/>
              </a:rPr>
              <a:t> </a:t>
            </a:r>
            <a:r>
              <a:rPr dirty="0" sz="3800" spc="-10" b="1">
                <a:latin typeface="Calibri"/>
                <a:cs typeface="Calibri"/>
              </a:rPr>
              <a:t>Group</a:t>
            </a:r>
            <a:endParaRPr sz="38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4670" y="1409827"/>
            <a:ext cx="8890635" cy="4533900"/>
            <a:chOff x="84670" y="1409827"/>
            <a:chExt cx="8890635" cy="45339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268" y="1439418"/>
              <a:ext cx="3996563" cy="236778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7030" y="1409827"/>
              <a:ext cx="4761230" cy="24001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670" y="3891876"/>
              <a:ext cx="3052191" cy="203479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7540" y="3894709"/>
              <a:ext cx="3469385" cy="201650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5908" y="3877691"/>
              <a:ext cx="3098800" cy="20659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00"/>
            <a:ext cx="9144000" cy="6845300"/>
            <a:chOff x="0" y="12700"/>
            <a:chExt cx="914400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0" y="12700"/>
              <a:ext cx="9144000" cy="6113780"/>
            </a:xfrm>
            <a:custGeom>
              <a:avLst/>
              <a:gdLst/>
              <a:ahLst/>
              <a:cxnLst/>
              <a:rect l="l" t="t" r="r" b="b"/>
              <a:pathLst>
                <a:path w="9144000" h="6113780">
                  <a:moveTo>
                    <a:pt x="9144000" y="0"/>
                  </a:moveTo>
                  <a:lnTo>
                    <a:pt x="5000752" y="0"/>
                  </a:lnTo>
                  <a:lnTo>
                    <a:pt x="0" y="5956516"/>
                  </a:lnTo>
                  <a:lnTo>
                    <a:pt x="0" y="6113462"/>
                  </a:lnTo>
                  <a:lnTo>
                    <a:pt x="4774565" y="6113462"/>
                  </a:lnTo>
                  <a:lnTo>
                    <a:pt x="9144000" y="9078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EDEF0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66737" y="1217675"/>
              <a:ext cx="7973059" cy="15875"/>
            </a:xfrm>
            <a:custGeom>
              <a:avLst/>
              <a:gdLst/>
              <a:ahLst/>
              <a:cxnLst/>
              <a:rect l="l" t="t" r="r" b="b"/>
              <a:pathLst>
                <a:path w="7973059" h="15875">
                  <a:moveTo>
                    <a:pt x="0" y="0"/>
                  </a:moveTo>
                  <a:lnTo>
                    <a:pt x="7972488" y="15875"/>
                  </a:lnTo>
                </a:path>
              </a:pathLst>
            </a:custGeom>
            <a:ln w="139700">
              <a:solidFill>
                <a:srgbClr val="8BC4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1060" rIns="0" bIns="0" rtlCol="0" vert="horz">
            <a:spAutoFit/>
          </a:bodyPr>
          <a:lstStyle/>
          <a:p>
            <a:pPr marL="652145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2C2928"/>
                </a:solidFill>
                <a:latin typeface="Franklin Gothic Medium"/>
                <a:cs typeface="Franklin Gothic Medium"/>
              </a:rPr>
              <a:t>Conclusão</a:t>
            </a:r>
            <a:r>
              <a:rPr dirty="0" sz="3200" spc="-8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2C2928"/>
                </a:solidFill>
                <a:latin typeface="Franklin Gothic Medium"/>
                <a:cs typeface="Franklin Gothic Medium"/>
              </a:rPr>
              <a:t>geral</a:t>
            </a:r>
            <a:r>
              <a:rPr dirty="0" sz="3200" spc="-7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2C2928"/>
                </a:solidFill>
                <a:latin typeface="Franklin Gothic Medium"/>
                <a:cs typeface="Franklin Gothic Medium"/>
              </a:rPr>
              <a:t>sobre</a:t>
            </a:r>
            <a:r>
              <a:rPr dirty="0" sz="3200" spc="-6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2C2928"/>
                </a:solidFill>
                <a:latin typeface="Franklin Gothic Medium"/>
                <a:cs typeface="Franklin Gothic Medium"/>
              </a:rPr>
              <a:t>consumo</a:t>
            </a:r>
            <a:r>
              <a:rPr dirty="0" sz="3200" spc="-8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energético</a:t>
            </a:r>
            <a:endParaRPr sz="3200">
              <a:latin typeface="Franklin Gothic Medium"/>
              <a:cs typeface="Franklin Gothic Medium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15861" y="1446106"/>
            <a:ext cx="8529955" cy="4224655"/>
            <a:chOff x="315861" y="1446106"/>
            <a:chExt cx="8529955" cy="4224655"/>
          </a:xfrm>
        </p:grpSpPr>
        <p:sp>
          <p:nvSpPr>
            <p:cNvPr id="7" name="object 7" descr=""/>
            <p:cNvSpPr/>
            <p:nvPr/>
          </p:nvSpPr>
          <p:spPr>
            <a:xfrm>
              <a:off x="326021" y="1456266"/>
              <a:ext cx="8509635" cy="4204335"/>
            </a:xfrm>
            <a:custGeom>
              <a:avLst/>
              <a:gdLst/>
              <a:ahLst/>
              <a:cxnLst/>
              <a:rect l="l" t="t" r="r" b="b"/>
              <a:pathLst>
                <a:path w="8509635" h="4204335">
                  <a:moveTo>
                    <a:pt x="8509568" y="0"/>
                  </a:moveTo>
                  <a:lnTo>
                    <a:pt x="0" y="0"/>
                  </a:lnTo>
                  <a:lnTo>
                    <a:pt x="0" y="4204105"/>
                  </a:lnTo>
                  <a:lnTo>
                    <a:pt x="8509568" y="4204105"/>
                  </a:lnTo>
                  <a:lnTo>
                    <a:pt x="8509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05252" y="2152287"/>
              <a:ext cx="6039485" cy="2583180"/>
            </a:xfrm>
            <a:custGeom>
              <a:avLst/>
              <a:gdLst/>
              <a:ahLst/>
              <a:cxnLst/>
              <a:rect l="l" t="t" r="r" b="b"/>
              <a:pathLst>
                <a:path w="6039484" h="2583179">
                  <a:moveTo>
                    <a:pt x="0" y="2582607"/>
                  </a:moveTo>
                  <a:lnTo>
                    <a:pt x="203916" y="2582607"/>
                  </a:lnTo>
                </a:path>
                <a:path w="6039484" h="2583179">
                  <a:moveTo>
                    <a:pt x="1041621" y="2582607"/>
                  </a:moveTo>
                  <a:lnTo>
                    <a:pt x="1721395" y="2582607"/>
                  </a:lnTo>
                </a:path>
                <a:path w="6039484" h="2583179">
                  <a:moveTo>
                    <a:pt x="2808706" y="2582607"/>
                  </a:moveTo>
                  <a:lnTo>
                    <a:pt x="3510475" y="2582607"/>
                  </a:lnTo>
                </a:path>
                <a:path w="6039484" h="2583179">
                  <a:moveTo>
                    <a:pt x="4054357" y="2582607"/>
                  </a:moveTo>
                  <a:lnTo>
                    <a:pt x="5005755" y="2582607"/>
                  </a:lnTo>
                </a:path>
                <a:path w="6039484" h="2583179">
                  <a:moveTo>
                    <a:pt x="5843438" y="2582607"/>
                  </a:moveTo>
                  <a:lnTo>
                    <a:pt x="6038927" y="2582607"/>
                  </a:lnTo>
                </a:path>
                <a:path w="6039484" h="2583179">
                  <a:moveTo>
                    <a:pt x="0" y="2145945"/>
                  </a:moveTo>
                  <a:lnTo>
                    <a:pt x="203916" y="2145945"/>
                  </a:lnTo>
                </a:path>
                <a:path w="6039484" h="2583179">
                  <a:moveTo>
                    <a:pt x="1041621" y="2145945"/>
                  </a:moveTo>
                  <a:lnTo>
                    <a:pt x="1721395" y="2145945"/>
                  </a:lnTo>
                </a:path>
                <a:path w="6039484" h="2583179">
                  <a:moveTo>
                    <a:pt x="2808706" y="2145945"/>
                  </a:moveTo>
                  <a:lnTo>
                    <a:pt x="3510475" y="2145945"/>
                  </a:lnTo>
                </a:path>
                <a:path w="6039484" h="2583179">
                  <a:moveTo>
                    <a:pt x="4054357" y="2145945"/>
                  </a:moveTo>
                  <a:lnTo>
                    <a:pt x="5005755" y="2145945"/>
                  </a:lnTo>
                </a:path>
                <a:path w="6039484" h="2583179">
                  <a:moveTo>
                    <a:pt x="5549637" y="2145945"/>
                  </a:moveTo>
                  <a:lnTo>
                    <a:pt x="6038927" y="2145945"/>
                  </a:lnTo>
                </a:path>
                <a:path w="6039484" h="2583179">
                  <a:moveTo>
                    <a:pt x="0" y="1707813"/>
                  </a:moveTo>
                  <a:lnTo>
                    <a:pt x="203916" y="1707813"/>
                  </a:lnTo>
                </a:path>
                <a:path w="6039484" h="2583179">
                  <a:moveTo>
                    <a:pt x="1041621" y="1707813"/>
                  </a:moveTo>
                  <a:lnTo>
                    <a:pt x="1721395" y="1707813"/>
                  </a:lnTo>
                </a:path>
                <a:path w="6039484" h="2583179">
                  <a:moveTo>
                    <a:pt x="2265050" y="1707813"/>
                  </a:moveTo>
                  <a:lnTo>
                    <a:pt x="3510475" y="1707813"/>
                  </a:lnTo>
                </a:path>
                <a:path w="6039484" h="2583179">
                  <a:moveTo>
                    <a:pt x="4054357" y="1707813"/>
                  </a:moveTo>
                  <a:lnTo>
                    <a:pt x="5005755" y="1707813"/>
                  </a:lnTo>
                </a:path>
                <a:path w="6039484" h="2583179">
                  <a:moveTo>
                    <a:pt x="5277809" y="1707813"/>
                  </a:moveTo>
                  <a:lnTo>
                    <a:pt x="6038927" y="1707813"/>
                  </a:lnTo>
                </a:path>
                <a:path w="6039484" h="2583179">
                  <a:moveTo>
                    <a:pt x="0" y="1290538"/>
                  </a:moveTo>
                  <a:lnTo>
                    <a:pt x="203916" y="1290538"/>
                  </a:lnTo>
                </a:path>
                <a:path w="6039484" h="2583179">
                  <a:moveTo>
                    <a:pt x="1041621" y="1290538"/>
                  </a:moveTo>
                  <a:lnTo>
                    <a:pt x="1993223" y="1290538"/>
                  </a:lnTo>
                </a:path>
                <a:path w="6039484" h="2583179">
                  <a:moveTo>
                    <a:pt x="2265050" y="1290538"/>
                  </a:moveTo>
                  <a:lnTo>
                    <a:pt x="3510475" y="1290538"/>
                  </a:lnTo>
                </a:path>
                <a:path w="6039484" h="2583179">
                  <a:moveTo>
                    <a:pt x="3782303" y="1290538"/>
                  </a:moveTo>
                  <a:lnTo>
                    <a:pt x="5005755" y="1290538"/>
                  </a:lnTo>
                </a:path>
                <a:path w="6039484" h="2583179">
                  <a:moveTo>
                    <a:pt x="5277809" y="1290538"/>
                  </a:moveTo>
                  <a:lnTo>
                    <a:pt x="6038927" y="1290538"/>
                  </a:lnTo>
                </a:path>
                <a:path w="6039484" h="2583179">
                  <a:moveTo>
                    <a:pt x="0" y="853936"/>
                  </a:moveTo>
                  <a:lnTo>
                    <a:pt x="203916" y="853936"/>
                  </a:lnTo>
                </a:path>
                <a:path w="6039484" h="2583179">
                  <a:moveTo>
                    <a:pt x="475789" y="853936"/>
                  </a:moveTo>
                  <a:lnTo>
                    <a:pt x="6038927" y="853936"/>
                  </a:lnTo>
                </a:path>
                <a:path w="6039484" h="2583179">
                  <a:moveTo>
                    <a:pt x="0" y="415745"/>
                  </a:moveTo>
                  <a:lnTo>
                    <a:pt x="203916" y="415745"/>
                  </a:lnTo>
                </a:path>
                <a:path w="6039484" h="2583179">
                  <a:moveTo>
                    <a:pt x="475789" y="415745"/>
                  </a:moveTo>
                  <a:lnTo>
                    <a:pt x="6038927" y="415745"/>
                  </a:lnTo>
                </a:path>
                <a:path w="6039484" h="2583179">
                  <a:moveTo>
                    <a:pt x="0" y="0"/>
                  </a:moveTo>
                  <a:lnTo>
                    <a:pt x="203916" y="0"/>
                  </a:lnTo>
                </a:path>
                <a:path w="6039484" h="2583179">
                  <a:moveTo>
                    <a:pt x="475789" y="0"/>
                  </a:moveTo>
                  <a:lnTo>
                    <a:pt x="6038927" y="0"/>
                  </a:lnTo>
                </a:path>
              </a:pathLst>
            </a:custGeom>
            <a:ln w="19373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05252" y="1714096"/>
              <a:ext cx="6039485" cy="0"/>
            </a:xfrm>
            <a:custGeom>
              <a:avLst/>
              <a:gdLst/>
              <a:ahLst/>
              <a:cxnLst/>
              <a:rect l="l" t="t" r="r" b="b"/>
              <a:pathLst>
                <a:path w="6039484" h="0">
                  <a:moveTo>
                    <a:pt x="0" y="0"/>
                  </a:moveTo>
                  <a:lnTo>
                    <a:pt x="0" y="0"/>
                  </a:lnTo>
                  <a:lnTo>
                    <a:pt x="6038927" y="0"/>
                  </a:lnTo>
                </a:path>
              </a:pathLst>
            </a:custGeom>
            <a:ln w="19373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709166" y="1913737"/>
              <a:ext cx="1789430" cy="3238500"/>
            </a:xfrm>
            <a:custGeom>
              <a:avLst/>
              <a:gdLst/>
              <a:ahLst/>
              <a:cxnLst/>
              <a:rect l="l" t="t" r="r" b="b"/>
              <a:pathLst>
                <a:path w="1789429" h="3238500">
                  <a:moveTo>
                    <a:pt x="271868" y="0"/>
                  </a:moveTo>
                  <a:lnTo>
                    <a:pt x="0" y="0"/>
                  </a:lnTo>
                  <a:lnTo>
                    <a:pt x="0" y="3238462"/>
                  </a:lnTo>
                  <a:lnTo>
                    <a:pt x="271868" y="3238462"/>
                  </a:lnTo>
                  <a:lnTo>
                    <a:pt x="271868" y="0"/>
                  </a:lnTo>
                  <a:close/>
                </a:path>
                <a:path w="1789429" h="3238500">
                  <a:moveTo>
                    <a:pt x="1789303" y="1569224"/>
                  </a:moveTo>
                  <a:lnTo>
                    <a:pt x="1517472" y="1569224"/>
                  </a:lnTo>
                  <a:lnTo>
                    <a:pt x="1517472" y="3238462"/>
                  </a:lnTo>
                  <a:lnTo>
                    <a:pt x="1789303" y="3238462"/>
                  </a:lnTo>
                  <a:lnTo>
                    <a:pt x="1789303" y="1569224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981034" y="3006229"/>
              <a:ext cx="4802505" cy="2146300"/>
            </a:xfrm>
            <a:custGeom>
              <a:avLst/>
              <a:gdLst/>
              <a:ahLst/>
              <a:cxnLst/>
              <a:rect l="l" t="t" r="r" b="b"/>
              <a:pathLst>
                <a:path w="4802505" h="2146300">
                  <a:moveTo>
                    <a:pt x="293954" y="0"/>
                  </a:moveTo>
                  <a:lnTo>
                    <a:pt x="0" y="0"/>
                  </a:lnTo>
                  <a:lnTo>
                    <a:pt x="0" y="2145969"/>
                  </a:lnTo>
                  <a:lnTo>
                    <a:pt x="293954" y="2145969"/>
                  </a:lnTo>
                  <a:lnTo>
                    <a:pt x="293954" y="0"/>
                  </a:lnTo>
                  <a:close/>
                </a:path>
                <a:path w="4802505" h="2146300">
                  <a:moveTo>
                    <a:pt x="1789264" y="0"/>
                  </a:moveTo>
                  <a:lnTo>
                    <a:pt x="1517434" y="0"/>
                  </a:lnTo>
                  <a:lnTo>
                    <a:pt x="1517434" y="2145969"/>
                  </a:lnTo>
                  <a:lnTo>
                    <a:pt x="1789264" y="2145969"/>
                  </a:lnTo>
                  <a:lnTo>
                    <a:pt x="1789264" y="0"/>
                  </a:lnTo>
                  <a:close/>
                </a:path>
                <a:path w="4802505" h="2146300">
                  <a:moveTo>
                    <a:pt x="3306521" y="0"/>
                  </a:moveTo>
                  <a:lnTo>
                    <a:pt x="3034690" y="0"/>
                  </a:lnTo>
                  <a:lnTo>
                    <a:pt x="3034690" y="2145969"/>
                  </a:lnTo>
                  <a:lnTo>
                    <a:pt x="3306521" y="2145969"/>
                  </a:lnTo>
                  <a:lnTo>
                    <a:pt x="3306521" y="0"/>
                  </a:lnTo>
                  <a:close/>
                </a:path>
                <a:path w="4802505" h="2146300">
                  <a:moveTo>
                    <a:pt x="4802022" y="0"/>
                  </a:moveTo>
                  <a:lnTo>
                    <a:pt x="4529963" y="0"/>
                  </a:lnTo>
                  <a:lnTo>
                    <a:pt x="4529963" y="2145969"/>
                  </a:lnTo>
                  <a:lnTo>
                    <a:pt x="4802022" y="2145969"/>
                  </a:lnTo>
                  <a:lnTo>
                    <a:pt x="48020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74989" y="3225329"/>
              <a:ext cx="4780280" cy="1927225"/>
            </a:xfrm>
            <a:custGeom>
              <a:avLst/>
              <a:gdLst/>
              <a:ahLst/>
              <a:cxnLst/>
              <a:rect l="l" t="t" r="r" b="b"/>
              <a:pathLst>
                <a:path w="4780280" h="1927225">
                  <a:moveTo>
                    <a:pt x="271881" y="0"/>
                  </a:moveTo>
                  <a:lnTo>
                    <a:pt x="0" y="0"/>
                  </a:lnTo>
                  <a:lnTo>
                    <a:pt x="0" y="1926869"/>
                  </a:lnTo>
                  <a:lnTo>
                    <a:pt x="271881" y="1926869"/>
                  </a:lnTo>
                  <a:lnTo>
                    <a:pt x="271881" y="0"/>
                  </a:lnTo>
                  <a:close/>
                </a:path>
                <a:path w="4780280" h="1927225">
                  <a:moveTo>
                    <a:pt x="1767141" y="675005"/>
                  </a:moveTo>
                  <a:lnTo>
                    <a:pt x="1495310" y="675005"/>
                  </a:lnTo>
                  <a:lnTo>
                    <a:pt x="1495310" y="1926869"/>
                  </a:lnTo>
                  <a:lnTo>
                    <a:pt x="1767141" y="1926869"/>
                  </a:lnTo>
                  <a:lnTo>
                    <a:pt x="1767141" y="675005"/>
                  </a:lnTo>
                  <a:close/>
                </a:path>
                <a:path w="4780280" h="1927225">
                  <a:moveTo>
                    <a:pt x="3284613" y="496163"/>
                  </a:moveTo>
                  <a:lnTo>
                    <a:pt x="3012567" y="496163"/>
                  </a:lnTo>
                  <a:lnTo>
                    <a:pt x="3012567" y="1926869"/>
                  </a:lnTo>
                  <a:lnTo>
                    <a:pt x="3284613" y="1926869"/>
                  </a:lnTo>
                  <a:lnTo>
                    <a:pt x="3284613" y="496163"/>
                  </a:lnTo>
                  <a:close/>
                </a:path>
                <a:path w="4780280" h="1927225">
                  <a:moveTo>
                    <a:pt x="4779899" y="634784"/>
                  </a:moveTo>
                  <a:lnTo>
                    <a:pt x="4508068" y="634784"/>
                  </a:lnTo>
                  <a:lnTo>
                    <a:pt x="4508068" y="1926869"/>
                  </a:lnTo>
                  <a:lnTo>
                    <a:pt x="4779899" y="1926869"/>
                  </a:lnTo>
                  <a:lnTo>
                    <a:pt x="4779899" y="63478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042130" y="4217771"/>
              <a:ext cx="3307079" cy="934719"/>
            </a:xfrm>
            <a:custGeom>
              <a:avLst/>
              <a:gdLst/>
              <a:ahLst/>
              <a:cxnLst/>
              <a:rect l="l" t="t" r="r" b="b"/>
              <a:pathLst>
                <a:path w="3307079" h="934720">
                  <a:moveTo>
                    <a:pt x="271818" y="0"/>
                  </a:moveTo>
                  <a:lnTo>
                    <a:pt x="0" y="0"/>
                  </a:lnTo>
                  <a:lnTo>
                    <a:pt x="0" y="934427"/>
                  </a:lnTo>
                  <a:lnTo>
                    <a:pt x="271818" y="934427"/>
                  </a:lnTo>
                  <a:lnTo>
                    <a:pt x="271818" y="0"/>
                  </a:lnTo>
                  <a:close/>
                </a:path>
                <a:path w="3307079" h="934720">
                  <a:moveTo>
                    <a:pt x="1789303" y="536498"/>
                  </a:moveTo>
                  <a:lnTo>
                    <a:pt x="1517472" y="536498"/>
                  </a:lnTo>
                  <a:lnTo>
                    <a:pt x="1517472" y="934427"/>
                  </a:lnTo>
                  <a:lnTo>
                    <a:pt x="1789303" y="934427"/>
                  </a:lnTo>
                  <a:lnTo>
                    <a:pt x="1789303" y="536498"/>
                  </a:lnTo>
                  <a:close/>
                </a:path>
                <a:path w="3307079" h="934720">
                  <a:moveTo>
                    <a:pt x="3306559" y="357670"/>
                  </a:moveTo>
                  <a:lnTo>
                    <a:pt x="3012757" y="357670"/>
                  </a:lnTo>
                  <a:lnTo>
                    <a:pt x="3012757" y="934427"/>
                  </a:lnTo>
                  <a:lnTo>
                    <a:pt x="3306559" y="934427"/>
                  </a:lnTo>
                  <a:lnTo>
                    <a:pt x="3306559" y="35767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437295" y="1714096"/>
              <a:ext cx="6107430" cy="3498215"/>
            </a:xfrm>
            <a:custGeom>
              <a:avLst/>
              <a:gdLst/>
              <a:ahLst/>
              <a:cxnLst/>
              <a:rect l="l" t="t" r="r" b="b"/>
              <a:pathLst>
                <a:path w="6107430" h="3498215">
                  <a:moveTo>
                    <a:pt x="73053" y="3442562"/>
                  </a:moveTo>
                  <a:lnTo>
                    <a:pt x="73053" y="3442562"/>
                  </a:lnTo>
                  <a:lnTo>
                    <a:pt x="73053" y="0"/>
                  </a:lnTo>
                </a:path>
                <a:path w="6107430" h="3498215">
                  <a:moveTo>
                    <a:pt x="0" y="3438093"/>
                  </a:moveTo>
                  <a:lnTo>
                    <a:pt x="0" y="3438093"/>
                  </a:lnTo>
                  <a:lnTo>
                    <a:pt x="67956" y="3438093"/>
                  </a:lnTo>
                </a:path>
                <a:path w="6107430" h="3498215">
                  <a:moveTo>
                    <a:pt x="0" y="3020798"/>
                  </a:moveTo>
                  <a:lnTo>
                    <a:pt x="0" y="3020798"/>
                  </a:lnTo>
                  <a:lnTo>
                    <a:pt x="67956" y="3020798"/>
                  </a:lnTo>
                </a:path>
                <a:path w="6107430" h="3498215">
                  <a:moveTo>
                    <a:pt x="0" y="2584136"/>
                  </a:moveTo>
                  <a:lnTo>
                    <a:pt x="0" y="2584136"/>
                  </a:lnTo>
                  <a:lnTo>
                    <a:pt x="67956" y="2584136"/>
                  </a:lnTo>
                </a:path>
                <a:path w="6107430" h="3498215">
                  <a:moveTo>
                    <a:pt x="0" y="2146005"/>
                  </a:moveTo>
                  <a:lnTo>
                    <a:pt x="0" y="2146005"/>
                  </a:lnTo>
                  <a:lnTo>
                    <a:pt x="67956" y="2146005"/>
                  </a:lnTo>
                </a:path>
                <a:path w="6107430" h="3498215">
                  <a:moveTo>
                    <a:pt x="0" y="1728730"/>
                  </a:moveTo>
                  <a:lnTo>
                    <a:pt x="0" y="1728730"/>
                  </a:lnTo>
                  <a:lnTo>
                    <a:pt x="67956" y="1728730"/>
                  </a:lnTo>
                </a:path>
                <a:path w="6107430" h="3498215">
                  <a:moveTo>
                    <a:pt x="0" y="1292128"/>
                  </a:moveTo>
                  <a:lnTo>
                    <a:pt x="0" y="1292128"/>
                  </a:lnTo>
                  <a:lnTo>
                    <a:pt x="67956" y="1292128"/>
                  </a:lnTo>
                </a:path>
                <a:path w="6107430" h="3498215">
                  <a:moveTo>
                    <a:pt x="0" y="853936"/>
                  </a:moveTo>
                  <a:lnTo>
                    <a:pt x="0" y="853936"/>
                  </a:lnTo>
                  <a:lnTo>
                    <a:pt x="67956" y="853936"/>
                  </a:lnTo>
                </a:path>
                <a:path w="6107430" h="3498215">
                  <a:moveTo>
                    <a:pt x="0" y="438191"/>
                  </a:moveTo>
                  <a:lnTo>
                    <a:pt x="0" y="438191"/>
                  </a:lnTo>
                  <a:lnTo>
                    <a:pt x="67956" y="438191"/>
                  </a:lnTo>
                </a:path>
                <a:path w="6107430" h="3498215">
                  <a:moveTo>
                    <a:pt x="0" y="0"/>
                  </a:moveTo>
                  <a:lnTo>
                    <a:pt x="0" y="0"/>
                  </a:lnTo>
                  <a:lnTo>
                    <a:pt x="67956" y="0"/>
                  </a:lnTo>
                </a:path>
                <a:path w="6107430" h="3498215">
                  <a:moveTo>
                    <a:pt x="73053" y="3442562"/>
                  </a:moveTo>
                  <a:lnTo>
                    <a:pt x="73053" y="3442562"/>
                  </a:lnTo>
                  <a:lnTo>
                    <a:pt x="6106884" y="3442562"/>
                  </a:lnTo>
                </a:path>
                <a:path w="6107430" h="3498215">
                  <a:moveTo>
                    <a:pt x="67956" y="3438093"/>
                  </a:moveTo>
                  <a:lnTo>
                    <a:pt x="67956" y="3438093"/>
                  </a:lnTo>
                  <a:lnTo>
                    <a:pt x="67956" y="3497704"/>
                  </a:lnTo>
                </a:path>
                <a:path w="6107430" h="3498215">
                  <a:moveTo>
                    <a:pt x="1585254" y="3438093"/>
                  </a:moveTo>
                  <a:lnTo>
                    <a:pt x="1585254" y="3438093"/>
                  </a:lnTo>
                  <a:lnTo>
                    <a:pt x="1585254" y="3497704"/>
                  </a:lnTo>
                </a:path>
                <a:path w="6107430" h="3498215">
                  <a:moveTo>
                    <a:pt x="3080534" y="3438093"/>
                  </a:moveTo>
                  <a:lnTo>
                    <a:pt x="3080534" y="3438093"/>
                  </a:lnTo>
                  <a:lnTo>
                    <a:pt x="3080534" y="3497704"/>
                  </a:lnTo>
                </a:path>
                <a:path w="6107430" h="3498215">
                  <a:moveTo>
                    <a:pt x="4598013" y="3438093"/>
                  </a:moveTo>
                  <a:lnTo>
                    <a:pt x="4598013" y="3438093"/>
                  </a:lnTo>
                  <a:lnTo>
                    <a:pt x="4598013" y="3497704"/>
                  </a:lnTo>
                </a:path>
                <a:path w="6107430" h="3498215">
                  <a:moveTo>
                    <a:pt x="6106884" y="3438093"/>
                  </a:moveTo>
                  <a:lnTo>
                    <a:pt x="6106884" y="3438093"/>
                  </a:lnTo>
                  <a:lnTo>
                    <a:pt x="6106884" y="3497704"/>
                  </a:lnTo>
                </a:path>
              </a:pathLst>
            </a:custGeom>
            <a:ln w="20733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408" y="5108966"/>
              <a:ext cx="98347" cy="12964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138240" y="5214780"/>
              <a:ext cx="24130" cy="22860"/>
            </a:xfrm>
            <a:custGeom>
              <a:avLst/>
              <a:gdLst/>
              <a:ahLst/>
              <a:cxnLst/>
              <a:rect l="l" t="t" r="r" b="b"/>
              <a:pathLst>
                <a:path w="24130" h="22860">
                  <a:moveTo>
                    <a:pt x="18688" y="0"/>
                  </a:moveTo>
                  <a:lnTo>
                    <a:pt x="6795" y="0"/>
                  </a:lnTo>
                  <a:lnTo>
                    <a:pt x="3397" y="1489"/>
                  </a:lnTo>
                  <a:lnTo>
                    <a:pt x="0" y="4469"/>
                  </a:lnTo>
                  <a:lnTo>
                    <a:pt x="0" y="19367"/>
                  </a:lnTo>
                  <a:lnTo>
                    <a:pt x="3397" y="22346"/>
                  </a:lnTo>
                  <a:lnTo>
                    <a:pt x="18688" y="22346"/>
                  </a:lnTo>
                  <a:lnTo>
                    <a:pt x="22086" y="19367"/>
                  </a:lnTo>
                  <a:lnTo>
                    <a:pt x="23784" y="16387"/>
                  </a:lnTo>
                  <a:lnTo>
                    <a:pt x="23784" y="10428"/>
                  </a:lnTo>
                  <a:lnTo>
                    <a:pt x="23784" y="5959"/>
                  </a:lnTo>
                  <a:lnTo>
                    <a:pt x="22086" y="2979"/>
                  </a:lnTo>
                  <a:lnTo>
                    <a:pt x="186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809" y="5108966"/>
              <a:ext cx="98318" cy="12964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408" y="4679753"/>
              <a:ext cx="98347" cy="128160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138240" y="4784077"/>
              <a:ext cx="24130" cy="22860"/>
            </a:xfrm>
            <a:custGeom>
              <a:avLst/>
              <a:gdLst/>
              <a:ahLst/>
              <a:cxnLst/>
              <a:rect l="l" t="t" r="r" b="b"/>
              <a:pathLst>
                <a:path w="24130" h="22860">
                  <a:moveTo>
                    <a:pt x="15290" y="0"/>
                  </a:moveTo>
                  <a:lnTo>
                    <a:pt x="6795" y="0"/>
                  </a:lnTo>
                  <a:lnTo>
                    <a:pt x="3397" y="1489"/>
                  </a:lnTo>
                  <a:lnTo>
                    <a:pt x="0" y="4469"/>
                  </a:lnTo>
                  <a:lnTo>
                    <a:pt x="0" y="19367"/>
                  </a:lnTo>
                  <a:lnTo>
                    <a:pt x="3397" y="22346"/>
                  </a:lnTo>
                  <a:lnTo>
                    <a:pt x="18688" y="22346"/>
                  </a:lnTo>
                  <a:lnTo>
                    <a:pt x="22086" y="19367"/>
                  </a:lnTo>
                  <a:lnTo>
                    <a:pt x="23784" y="16387"/>
                  </a:lnTo>
                  <a:lnTo>
                    <a:pt x="23784" y="11918"/>
                  </a:lnTo>
                  <a:lnTo>
                    <a:pt x="23784" y="7448"/>
                  </a:lnTo>
                  <a:lnTo>
                    <a:pt x="22086" y="4469"/>
                  </a:lnTo>
                  <a:lnTo>
                    <a:pt x="18688" y="1489"/>
                  </a:lnTo>
                  <a:lnTo>
                    <a:pt x="15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906" y="4679753"/>
              <a:ext cx="88366" cy="12667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408" y="4249070"/>
              <a:ext cx="98347" cy="12816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138240" y="4353374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5290" y="0"/>
                  </a:moveTo>
                  <a:lnTo>
                    <a:pt x="6795" y="0"/>
                  </a:lnTo>
                  <a:lnTo>
                    <a:pt x="3397" y="1489"/>
                  </a:lnTo>
                  <a:lnTo>
                    <a:pt x="0" y="4469"/>
                  </a:lnTo>
                  <a:lnTo>
                    <a:pt x="0" y="19386"/>
                  </a:lnTo>
                  <a:lnTo>
                    <a:pt x="3397" y="22366"/>
                  </a:lnTo>
                  <a:lnTo>
                    <a:pt x="6795" y="23856"/>
                  </a:lnTo>
                  <a:lnTo>
                    <a:pt x="15290" y="23856"/>
                  </a:lnTo>
                  <a:lnTo>
                    <a:pt x="18688" y="22366"/>
                  </a:lnTo>
                  <a:lnTo>
                    <a:pt x="22086" y="19386"/>
                  </a:lnTo>
                  <a:lnTo>
                    <a:pt x="23784" y="16407"/>
                  </a:lnTo>
                  <a:lnTo>
                    <a:pt x="23784" y="11938"/>
                  </a:lnTo>
                  <a:lnTo>
                    <a:pt x="23784" y="7468"/>
                  </a:lnTo>
                  <a:lnTo>
                    <a:pt x="22086" y="4469"/>
                  </a:lnTo>
                  <a:lnTo>
                    <a:pt x="18688" y="1489"/>
                  </a:lnTo>
                  <a:lnTo>
                    <a:pt x="15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4110" y="4250560"/>
              <a:ext cx="101958" cy="12518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4195" y="3818368"/>
              <a:ext cx="98560" cy="129649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138240" y="3924181"/>
              <a:ext cx="24130" cy="22860"/>
            </a:xfrm>
            <a:custGeom>
              <a:avLst/>
              <a:gdLst/>
              <a:ahLst/>
              <a:cxnLst/>
              <a:rect l="l" t="t" r="r" b="b"/>
              <a:pathLst>
                <a:path w="24130" h="22860">
                  <a:moveTo>
                    <a:pt x="18688" y="0"/>
                  </a:moveTo>
                  <a:lnTo>
                    <a:pt x="3397" y="0"/>
                  </a:lnTo>
                  <a:lnTo>
                    <a:pt x="0" y="2979"/>
                  </a:lnTo>
                  <a:lnTo>
                    <a:pt x="0" y="17877"/>
                  </a:lnTo>
                  <a:lnTo>
                    <a:pt x="3397" y="20856"/>
                  </a:lnTo>
                  <a:lnTo>
                    <a:pt x="6795" y="22346"/>
                  </a:lnTo>
                  <a:lnTo>
                    <a:pt x="15290" y="22346"/>
                  </a:lnTo>
                  <a:lnTo>
                    <a:pt x="18688" y="20856"/>
                  </a:lnTo>
                  <a:lnTo>
                    <a:pt x="22086" y="17877"/>
                  </a:lnTo>
                  <a:lnTo>
                    <a:pt x="23784" y="14897"/>
                  </a:lnTo>
                  <a:lnTo>
                    <a:pt x="23784" y="10428"/>
                  </a:lnTo>
                  <a:lnTo>
                    <a:pt x="23784" y="5959"/>
                  </a:lnTo>
                  <a:lnTo>
                    <a:pt x="22086" y="2979"/>
                  </a:lnTo>
                  <a:lnTo>
                    <a:pt x="186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9207" y="3818368"/>
              <a:ext cx="95162" cy="12964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0991" y="3387605"/>
              <a:ext cx="98533" cy="12970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145035" y="3493478"/>
              <a:ext cx="24130" cy="22860"/>
            </a:xfrm>
            <a:custGeom>
              <a:avLst/>
              <a:gdLst/>
              <a:ahLst/>
              <a:cxnLst/>
              <a:rect l="l" t="t" r="r" b="b"/>
              <a:pathLst>
                <a:path w="24130" h="22860">
                  <a:moveTo>
                    <a:pt x="20387" y="0"/>
                  </a:moveTo>
                  <a:lnTo>
                    <a:pt x="5096" y="0"/>
                  </a:lnTo>
                  <a:lnTo>
                    <a:pt x="3397" y="2979"/>
                  </a:lnTo>
                  <a:lnTo>
                    <a:pt x="1698" y="4568"/>
                  </a:lnTo>
                  <a:lnTo>
                    <a:pt x="0" y="7548"/>
                  </a:lnTo>
                  <a:lnTo>
                    <a:pt x="0" y="16486"/>
                  </a:lnTo>
                  <a:lnTo>
                    <a:pt x="1698" y="19466"/>
                  </a:lnTo>
                  <a:lnTo>
                    <a:pt x="3397" y="20856"/>
                  </a:lnTo>
                  <a:lnTo>
                    <a:pt x="5096" y="22445"/>
                  </a:lnTo>
                  <a:lnTo>
                    <a:pt x="18688" y="22445"/>
                  </a:lnTo>
                  <a:lnTo>
                    <a:pt x="20387" y="20856"/>
                  </a:lnTo>
                  <a:lnTo>
                    <a:pt x="23784" y="19466"/>
                  </a:lnTo>
                  <a:lnTo>
                    <a:pt x="23784" y="10527"/>
                  </a:lnTo>
                  <a:lnTo>
                    <a:pt x="23784" y="2979"/>
                  </a:lnTo>
                  <a:lnTo>
                    <a:pt x="22086" y="1589"/>
                  </a:lnTo>
                  <a:lnTo>
                    <a:pt x="20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4389" y="2958551"/>
              <a:ext cx="83269" cy="12653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94304" y="3387605"/>
              <a:ext cx="96861" cy="129709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138240" y="3062835"/>
              <a:ext cx="24130" cy="22860"/>
            </a:xfrm>
            <a:custGeom>
              <a:avLst/>
              <a:gdLst/>
              <a:ahLst/>
              <a:cxnLst/>
              <a:rect l="l" t="t" r="r" b="b"/>
              <a:pathLst>
                <a:path w="24130" h="22860">
                  <a:moveTo>
                    <a:pt x="15290" y="0"/>
                  </a:moveTo>
                  <a:lnTo>
                    <a:pt x="6795" y="0"/>
                  </a:lnTo>
                  <a:lnTo>
                    <a:pt x="3397" y="1390"/>
                  </a:lnTo>
                  <a:lnTo>
                    <a:pt x="1698" y="2979"/>
                  </a:lnTo>
                  <a:lnTo>
                    <a:pt x="0" y="4369"/>
                  </a:lnTo>
                  <a:lnTo>
                    <a:pt x="0" y="19267"/>
                  </a:lnTo>
                  <a:lnTo>
                    <a:pt x="1698" y="20856"/>
                  </a:lnTo>
                  <a:lnTo>
                    <a:pt x="3397" y="22247"/>
                  </a:lnTo>
                  <a:lnTo>
                    <a:pt x="18688" y="22247"/>
                  </a:lnTo>
                  <a:lnTo>
                    <a:pt x="20387" y="20856"/>
                  </a:lnTo>
                  <a:lnTo>
                    <a:pt x="22086" y="19267"/>
                  </a:lnTo>
                  <a:lnTo>
                    <a:pt x="23784" y="16288"/>
                  </a:lnTo>
                  <a:lnTo>
                    <a:pt x="23784" y="11918"/>
                  </a:lnTo>
                  <a:lnTo>
                    <a:pt x="23784" y="7349"/>
                  </a:lnTo>
                  <a:lnTo>
                    <a:pt x="22086" y="4369"/>
                  </a:lnTo>
                  <a:lnTo>
                    <a:pt x="20387" y="2979"/>
                  </a:lnTo>
                  <a:lnTo>
                    <a:pt x="18688" y="1390"/>
                  </a:lnTo>
                  <a:lnTo>
                    <a:pt x="15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5809" y="2958551"/>
              <a:ext cx="98270" cy="12812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4389" y="2527710"/>
              <a:ext cx="83269" cy="126729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138240" y="2631994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5290" y="0"/>
                  </a:moveTo>
                  <a:lnTo>
                    <a:pt x="6795" y="0"/>
                  </a:lnTo>
                  <a:lnTo>
                    <a:pt x="3397" y="1589"/>
                  </a:lnTo>
                  <a:lnTo>
                    <a:pt x="1698" y="2979"/>
                  </a:lnTo>
                  <a:lnTo>
                    <a:pt x="0" y="4568"/>
                  </a:lnTo>
                  <a:lnTo>
                    <a:pt x="0" y="19466"/>
                  </a:lnTo>
                  <a:lnTo>
                    <a:pt x="1698" y="21055"/>
                  </a:lnTo>
                  <a:lnTo>
                    <a:pt x="3397" y="22445"/>
                  </a:lnTo>
                  <a:lnTo>
                    <a:pt x="6795" y="24034"/>
                  </a:lnTo>
                  <a:lnTo>
                    <a:pt x="15290" y="24034"/>
                  </a:lnTo>
                  <a:lnTo>
                    <a:pt x="18688" y="22445"/>
                  </a:lnTo>
                  <a:lnTo>
                    <a:pt x="20387" y="21055"/>
                  </a:lnTo>
                  <a:lnTo>
                    <a:pt x="22086" y="19466"/>
                  </a:lnTo>
                  <a:lnTo>
                    <a:pt x="23784" y="16486"/>
                  </a:lnTo>
                  <a:lnTo>
                    <a:pt x="23784" y="12116"/>
                  </a:lnTo>
                  <a:lnTo>
                    <a:pt x="23784" y="7548"/>
                  </a:lnTo>
                  <a:lnTo>
                    <a:pt x="22086" y="4568"/>
                  </a:lnTo>
                  <a:lnTo>
                    <a:pt x="20387" y="2979"/>
                  </a:lnTo>
                  <a:lnTo>
                    <a:pt x="18688" y="1589"/>
                  </a:lnTo>
                  <a:lnTo>
                    <a:pt x="15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0906" y="2527710"/>
              <a:ext cx="88366" cy="12672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4389" y="2098656"/>
              <a:ext cx="83269" cy="125140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138240" y="2202940"/>
              <a:ext cx="24130" cy="22860"/>
            </a:xfrm>
            <a:custGeom>
              <a:avLst/>
              <a:gdLst/>
              <a:ahLst/>
              <a:cxnLst/>
              <a:rect l="l" t="t" r="r" b="b"/>
              <a:pathLst>
                <a:path w="24130" h="22860">
                  <a:moveTo>
                    <a:pt x="18688" y="0"/>
                  </a:moveTo>
                  <a:lnTo>
                    <a:pt x="3397" y="0"/>
                  </a:lnTo>
                  <a:lnTo>
                    <a:pt x="1698" y="1390"/>
                  </a:lnTo>
                  <a:lnTo>
                    <a:pt x="0" y="2979"/>
                  </a:lnTo>
                  <a:lnTo>
                    <a:pt x="0" y="17877"/>
                  </a:lnTo>
                  <a:lnTo>
                    <a:pt x="1698" y="19267"/>
                  </a:lnTo>
                  <a:lnTo>
                    <a:pt x="3397" y="20856"/>
                  </a:lnTo>
                  <a:lnTo>
                    <a:pt x="6795" y="22247"/>
                  </a:lnTo>
                  <a:lnTo>
                    <a:pt x="15290" y="22247"/>
                  </a:lnTo>
                  <a:lnTo>
                    <a:pt x="18688" y="20856"/>
                  </a:lnTo>
                  <a:lnTo>
                    <a:pt x="20387" y="19267"/>
                  </a:lnTo>
                  <a:lnTo>
                    <a:pt x="22086" y="17877"/>
                  </a:lnTo>
                  <a:lnTo>
                    <a:pt x="23784" y="14897"/>
                  </a:lnTo>
                  <a:lnTo>
                    <a:pt x="23784" y="10329"/>
                  </a:lnTo>
                  <a:lnTo>
                    <a:pt x="23784" y="5959"/>
                  </a:lnTo>
                  <a:lnTo>
                    <a:pt x="22086" y="2979"/>
                  </a:lnTo>
                  <a:lnTo>
                    <a:pt x="20387" y="1390"/>
                  </a:lnTo>
                  <a:lnTo>
                    <a:pt x="186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84110" y="2098656"/>
              <a:ext cx="101958" cy="126531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4389" y="1667814"/>
              <a:ext cx="83269" cy="126729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138240" y="1772098"/>
              <a:ext cx="24130" cy="22860"/>
            </a:xfrm>
            <a:custGeom>
              <a:avLst/>
              <a:gdLst/>
              <a:ahLst/>
              <a:cxnLst/>
              <a:rect l="l" t="t" r="r" b="b"/>
              <a:pathLst>
                <a:path w="24130" h="22860">
                  <a:moveTo>
                    <a:pt x="18688" y="0"/>
                  </a:moveTo>
                  <a:lnTo>
                    <a:pt x="3397" y="0"/>
                  </a:lnTo>
                  <a:lnTo>
                    <a:pt x="1698" y="1589"/>
                  </a:lnTo>
                  <a:lnTo>
                    <a:pt x="0" y="4568"/>
                  </a:lnTo>
                  <a:lnTo>
                    <a:pt x="0" y="19466"/>
                  </a:lnTo>
                  <a:lnTo>
                    <a:pt x="1698" y="20856"/>
                  </a:lnTo>
                  <a:lnTo>
                    <a:pt x="3397" y="22445"/>
                  </a:lnTo>
                  <a:lnTo>
                    <a:pt x="18688" y="22445"/>
                  </a:lnTo>
                  <a:lnTo>
                    <a:pt x="20387" y="20856"/>
                  </a:lnTo>
                  <a:lnTo>
                    <a:pt x="22086" y="19466"/>
                  </a:lnTo>
                  <a:lnTo>
                    <a:pt x="23784" y="16486"/>
                  </a:lnTo>
                  <a:lnTo>
                    <a:pt x="23784" y="10527"/>
                  </a:lnTo>
                  <a:lnTo>
                    <a:pt x="23784" y="5959"/>
                  </a:lnTo>
                  <a:lnTo>
                    <a:pt x="22086" y="2979"/>
                  </a:lnTo>
                  <a:lnTo>
                    <a:pt x="20387" y="1589"/>
                  </a:lnTo>
                  <a:lnTo>
                    <a:pt x="186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89207" y="1666423"/>
              <a:ext cx="95162" cy="12951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7791" y="5356348"/>
              <a:ext cx="95162" cy="126670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756738" y="5353368"/>
              <a:ext cx="22225" cy="130175"/>
            </a:xfrm>
            <a:custGeom>
              <a:avLst/>
              <a:gdLst/>
              <a:ahLst/>
              <a:cxnLst/>
              <a:rect l="l" t="t" r="r" b="b"/>
              <a:pathLst>
                <a:path w="22225" h="130175">
                  <a:moveTo>
                    <a:pt x="15290" y="128160"/>
                  </a:moveTo>
                  <a:lnTo>
                    <a:pt x="6795" y="128160"/>
                  </a:lnTo>
                  <a:lnTo>
                    <a:pt x="8494" y="129649"/>
                  </a:lnTo>
                  <a:lnTo>
                    <a:pt x="15290" y="129649"/>
                  </a:lnTo>
                  <a:lnTo>
                    <a:pt x="15290" y="128160"/>
                  </a:lnTo>
                  <a:close/>
                </a:path>
                <a:path w="22225" h="130175">
                  <a:moveTo>
                    <a:pt x="18688" y="35774"/>
                  </a:moveTo>
                  <a:lnTo>
                    <a:pt x="5096" y="35774"/>
                  </a:lnTo>
                  <a:lnTo>
                    <a:pt x="1698" y="38753"/>
                  </a:lnTo>
                  <a:lnTo>
                    <a:pt x="1698" y="126670"/>
                  </a:lnTo>
                  <a:lnTo>
                    <a:pt x="3397" y="126670"/>
                  </a:lnTo>
                  <a:lnTo>
                    <a:pt x="3397" y="128160"/>
                  </a:lnTo>
                  <a:lnTo>
                    <a:pt x="20387" y="128160"/>
                  </a:lnTo>
                  <a:lnTo>
                    <a:pt x="20387" y="37264"/>
                  </a:lnTo>
                  <a:lnTo>
                    <a:pt x="18688" y="37264"/>
                  </a:lnTo>
                  <a:lnTo>
                    <a:pt x="18688" y="35774"/>
                  </a:lnTo>
                  <a:close/>
                </a:path>
                <a:path w="22225" h="130175">
                  <a:moveTo>
                    <a:pt x="18688" y="0"/>
                  </a:moveTo>
                  <a:lnTo>
                    <a:pt x="3397" y="0"/>
                  </a:lnTo>
                  <a:lnTo>
                    <a:pt x="0" y="2979"/>
                  </a:lnTo>
                  <a:lnTo>
                    <a:pt x="0" y="16387"/>
                  </a:lnTo>
                  <a:lnTo>
                    <a:pt x="1698" y="17877"/>
                  </a:lnTo>
                  <a:lnTo>
                    <a:pt x="3397" y="17877"/>
                  </a:lnTo>
                  <a:lnTo>
                    <a:pt x="6795" y="19386"/>
                  </a:lnTo>
                  <a:lnTo>
                    <a:pt x="15290" y="19386"/>
                  </a:lnTo>
                  <a:lnTo>
                    <a:pt x="18688" y="17877"/>
                  </a:lnTo>
                  <a:lnTo>
                    <a:pt x="20387" y="16387"/>
                  </a:lnTo>
                  <a:lnTo>
                    <a:pt x="22086" y="16387"/>
                  </a:lnTo>
                  <a:lnTo>
                    <a:pt x="22086" y="2979"/>
                  </a:lnTo>
                  <a:lnTo>
                    <a:pt x="186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04331" y="5387653"/>
              <a:ext cx="98537" cy="95365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75945" y="5347409"/>
              <a:ext cx="924282" cy="135608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31981" y="5354858"/>
              <a:ext cx="186881" cy="12816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46045" y="5387653"/>
              <a:ext cx="100123" cy="9536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26131" y="5356348"/>
              <a:ext cx="88344" cy="12667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34862" y="5387653"/>
              <a:ext cx="81548" cy="95365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48804" y="5389142"/>
              <a:ext cx="84946" cy="93875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4067728" y="5347409"/>
              <a:ext cx="19050" cy="135890"/>
            </a:xfrm>
            <a:custGeom>
              <a:avLst/>
              <a:gdLst/>
              <a:ahLst/>
              <a:cxnLst/>
              <a:rect l="l" t="t" r="r" b="b"/>
              <a:pathLst>
                <a:path w="19050" h="135889">
                  <a:moveTo>
                    <a:pt x="13591" y="134119"/>
                  </a:moveTo>
                  <a:lnTo>
                    <a:pt x="4983" y="134119"/>
                  </a:lnTo>
                  <a:lnTo>
                    <a:pt x="6795" y="135608"/>
                  </a:lnTo>
                  <a:lnTo>
                    <a:pt x="13591" y="135608"/>
                  </a:lnTo>
                  <a:lnTo>
                    <a:pt x="13591" y="134119"/>
                  </a:lnTo>
                  <a:close/>
                </a:path>
                <a:path w="19050" h="135889">
                  <a:moveTo>
                    <a:pt x="16989" y="0"/>
                  </a:moveTo>
                  <a:lnTo>
                    <a:pt x="1585" y="0"/>
                  </a:lnTo>
                  <a:lnTo>
                    <a:pt x="1585" y="1489"/>
                  </a:lnTo>
                  <a:lnTo>
                    <a:pt x="0" y="1489"/>
                  </a:lnTo>
                  <a:lnTo>
                    <a:pt x="0" y="132629"/>
                  </a:lnTo>
                  <a:lnTo>
                    <a:pt x="1585" y="132629"/>
                  </a:lnTo>
                  <a:lnTo>
                    <a:pt x="1585" y="134119"/>
                  </a:lnTo>
                  <a:lnTo>
                    <a:pt x="18574" y="134119"/>
                  </a:lnTo>
                  <a:lnTo>
                    <a:pt x="18574" y="1489"/>
                  </a:lnTo>
                  <a:lnTo>
                    <a:pt x="169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13486" y="5387653"/>
              <a:ext cx="98537" cy="95365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73368" y="5345919"/>
              <a:ext cx="618408" cy="171385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76906" y="5353368"/>
              <a:ext cx="773123" cy="16393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8924" y="4098544"/>
              <a:ext cx="142732" cy="7003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4602" y="3997200"/>
              <a:ext cx="108753" cy="81977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2903" y="3892876"/>
              <a:ext cx="110452" cy="84956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727032" y="3848163"/>
              <a:ext cx="154940" cy="24130"/>
            </a:xfrm>
            <a:custGeom>
              <a:avLst/>
              <a:gdLst/>
              <a:ahLst/>
              <a:cxnLst/>
              <a:rect l="l" t="t" r="r" b="b"/>
              <a:pathLst>
                <a:path w="154940" h="24129">
                  <a:moveTo>
                    <a:pt x="152925" y="0"/>
                  </a:moveTo>
                  <a:lnTo>
                    <a:pt x="3397" y="0"/>
                  </a:lnTo>
                  <a:lnTo>
                    <a:pt x="3397" y="1489"/>
                  </a:lnTo>
                  <a:lnTo>
                    <a:pt x="1698" y="1489"/>
                  </a:lnTo>
                  <a:lnTo>
                    <a:pt x="1698" y="7468"/>
                  </a:lnTo>
                  <a:lnTo>
                    <a:pt x="0" y="10448"/>
                  </a:lnTo>
                  <a:lnTo>
                    <a:pt x="0" y="14917"/>
                  </a:lnTo>
                  <a:lnTo>
                    <a:pt x="1698" y="16407"/>
                  </a:lnTo>
                  <a:lnTo>
                    <a:pt x="1698" y="22366"/>
                  </a:lnTo>
                  <a:lnTo>
                    <a:pt x="3397" y="23856"/>
                  </a:lnTo>
                  <a:lnTo>
                    <a:pt x="152925" y="23856"/>
                  </a:lnTo>
                  <a:lnTo>
                    <a:pt x="152925" y="22366"/>
                  </a:lnTo>
                  <a:lnTo>
                    <a:pt x="154624" y="22366"/>
                  </a:lnTo>
                  <a:lnTo>
                    <a:pt x="154624" y="2979"/>
                  </a:lnTo>
                  <a:lnTo>
                    <a:pt x="152925" y="1489"/>
                  </a:lnTo>
                  <a:lnTo>
                    <a:pt x="15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2129" y="2700722"/>
              <a:ext cx="188603" cy="1083361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7968911" y="2904721"/>
              <a:ext cx="124460" cy="109220"/>
            </a:xfrm>
            <a:custGeom>
              <a:avLst/>
              <a:gdLst/>
              <a:ahLst/>
              <a:cxnLst/>
              <a:rect l="l" t="t" r="r" b="b"/>
              <a:pathLst>
                <a:path w="124459" h="109219">
                  <a:moveTo>
                    <a:pt x="124134" y="0"/>
                  </a:moveTo>
                  <a:lnTo>
                    <a:pt x="0" y="0"/>
                  </a:lnTo>
                  <a:lnTo>
                    <a:pt x="0" y="108852"/>
                  </a:lnTo>
                  <a:lnTo>
                    <a:pt x="124134" y="108852"/>
                  </a:lnTo>
                  <a:lnTo>
                    <a:pt x="12413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52622" y="2910680"/>
              <a:ext cx="88344" cy="128318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268149" y="2910680"/>
              <a:ext cx="101935" cy="126729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409046" y="2912269"/>
              <a:ext cx="93554" cy="125140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7968911" y="3304178"/>
              <a:ext cx="124460" cy="109220"/>
            </a:xfrm>
            <a:custGeom>
              <a:avLst/>
              <a:gdLst/>
              <a:ahLst/>
              <a:cxnLst/>
              <a:rect l="l" t="t" r="r" b="b"/>
              <a:pathLst>
                <a:path w="124459" h="109220">
                  <a:moveTo>
                    <a:pt x="124134" y="0"/>
                  </a:moveTo>
                  <a:lnTo>
                    <a:pt x="0" y="0"/>
                  </a:lnTo>
                  <a:lnTo>
                    <a:pt x="0" y="108852"/>
                  </a:lnTo>
                  <a:lnTo>
                    <a:pt x="124134" y="108852"/>
                  </a:lnTo>
                  <a:lnTo>
                    <a:pt x="12413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162815" y="3311726"/>
              <a:ext cx="95139" cy="12514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286724" y="3311726"/>
              <a:ext cx="108685" cy="125140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426035" y="3311726"/>
              <a:ext cx="93554" cy="125140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7968911" y="3703616"/>
              <a:ext cx="124460" cy="109220"/>
            </a:xfrm>
            <a:custGeom>
              <a:avLst/>
              <a:gdLst/>
              <a:ahLst/>
              <a:cxnLst/>
              <a:rect l="l" t="t" r="r" b="b"/>
              <a:pathLst>
                <a:path w="124459" h="109220">
                  <a:moveTo>
                    <a:pt x="124134" y="0"/>
                  </a:moveTo>
                  <a:lnTo>
                    <a:pt x="0" y="0"/>
                  </a:lnTo>
                  <a:lnTo>
                    <a:pt x="0" y="108793"/>
                  </a:lnTo>
                  <a:lnTo>
                    <a:pt x="124134" y="108793"/>
                  </a:lnTo>
                  <a:lnTo>
                    <a:pt x="12413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162815" y="3709575"/>
              <a:ext cx="88344" cy="126670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279928" y="3709575"/>
              <a:ext cx="103747" cy="126670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421052" y="3709575"/>
              <a:ext cx="95139" cy="125180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7968911" y="4103013"/>
              <a:ext cx="124460" cy="109220"/>
            </a:xfrm>
            <a:custGeom>
              <a:avLst/>
              <a:gdLst/>
              <a:ahLst/>
              <a:cxnLst/>
              <a:rect l="l" t="t" r="r" b="b"/>
              <a:pathLst>
                <a:path w="124459" h="109220">
                  <a:moveTo>
                    <a:pt x="124134" y="0"/>
                  </a:moveTo>
                  <a:lnTo>
                    <a:pt x="0" y="0"/>
                  </a:lnTo>
                  <a:lnTo>
                    <a:pt x="0" y="108793"/>
                  </a:lnTo>
                  <a:lnTo>
                    <a:pt x="124134" y="108793"/>
                  </a:lnTo>
                  <a:lnTo>
                    <a:pt x="124134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162815" y="4108972"/>
              <a:ext cx="76338" cy="126670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268149" y="4108972"/>
              <a:ext cx="78150" cy="12518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378465" y="4108972"/>
              <a:ext cx="93554" cy="125180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326021" y="1456266"/>
              <a:ext cx="8509635" cy="4204335"/>
            </a:xfrm>
            <a:custGeom>
              <a:avLst/>
              <a:gdLst/>
              <a:ahLst/>
              <a:cxnLst/>
              <a:rect l="l" t="t" r="r" b="b"/>
              <a:pathLst>
                <a:path w="8509635" h="4204335">
                  <a:moveTo>
                    <a:pt x="0" y="0"/>
                  </a:moveTo>
                  <a:lnTo>
                    <a:pt x="8509568" y="0"/>
                  </a:lnTo>
                  <a:lnTo>
                    <a:pt x="8509568" y="4204105"/>
                  </a:lnTo>
                  <a:lnTo>
                    <a:pt x="0" y="4204105"/>
                  </a:lnTo>
                  <a:lnTo>
                    <a:pt x="0" y="0"/>
                  </a:lnTo>
                  <a:close/>
                </a:path>
              </a:pathLst>
            </a:custGeom>
            <a:ln w="19907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 txBox="1"/>
          <p:nvPr/>
        </p:nvSpPr>
        <p:spPr>
          <a:xfrm>
            <a:off x="4672965" y="1846326"/>
            <a:ext cx="8439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Elétrico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4374260" y="2151126"/>
            <a:ext cx="14401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35D5B"/>
                </a:solidFill>
                <a:latin typeface="Franklin Gothic Medium"/>
                <a:cs typeface="Franklin Gothic Medium"/>
              </a:rPr>
              <a:t>Bateria</a:t>
            </a:r>
            <a:r>
              <a:rPr dirty="0" sz="2000" spc="-6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Ferro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6511290" y="1863089"/>
            <a:ext cx="8439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Elétrico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6258305" y="2167839"/>
            <a:ext cx="134937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35D5B"/>
                </a:solidFill>
                <a:latin typeface="Franklin Gothic Medium"/>
                <a:cs typeface="Franklin Gothic Medium"/>
              </a:rPr>
              <a:t>Bateria</a:t>
            </a:r>
            <a:r>
              <a:rPr dirty="0" sz="2000" spc="-7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20" b="1">
                <a:solidFill>
                  <a:srgbClr val="635D5B"/>
                </a:solidFill>
                <a:latin typeface="Franklin Gothic Medium"/>
                <a:cs typeface="Franklin Gothic Medium"/>
              </a:rPr>
              <a:t>Lítio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4188333" y="2455926"/>
            <a:ext cx="354837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15489" algn="l"/>
              </a:tabLst>
            </a:pPr>
            <a:r>
              <a:rPr dirty="0" sz="2000" b="1">
                <a:solidFill>
                  <a:srgbClr val="635D5B"/>
                </a:solidFill>
                <a:latin typeface="Franklin Gothic Medium"/>
                <a:cs typeface="Franklin Gothic Medium"/>
              </a:rPr>
              <a:t>Redução</a:t>
            </a:r>
            <a:r>
              <a:rPr dirty="0" sz="2000" spc="-6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635D5B"/>
                </a:solidFill>
                <a:latin typeface="Franklin Gothic Medium"/>
                <a:cs typeface="Franklin Gothic Medium"/>
              </a:rPr>
              <a:t>de</a:t>
            </a:r>
            <a:r>
              <a:rPr dirty="0" sz="2000" spc="-5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25" b="1">
                <a:solidFill>
                  <a:srgbClr val="635D5B"/>
                </a:solidFill>
                <a:latin typeface="Franklin Gothic Medium"/>
                <a:cs typeface="Franklin Gothic Medium"/>
              </a:rPr>
              <a:t>81%</a:t>
            </a:r>
            <a:r>
              <a:rPr dirty="0" sz="2000" b="1">
                <a:solidFill>
                  <a:srgbClr val="635D5B"/>
                </a:solidFill>
                <a:latin typeface="Franklin Gothic Medium"/>
                <a:cs typeface="Franklin Gothic Medium"/>
              </a:rPr>
              <a:t>	</a:t>
            </a:r>
            <a:r>
              <a:rPr dirty="0" baseline="-4166" sz="3000" b="1">
                <a:solidFill>
                  <a:srgbClr val="635D5B"/>
                </a:solidFill>
                <a:latin typeface="Franklin Gothic Medium"/>
                <a:cs typeface="Franklin Gothic Medium"/>
              </a:rPr>
              <a:t>Redução</a:t>
            </a:r>
            <a:r>
              <a:rPr dirty="0" baseline="-4166" sz="3000" spc="-142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baseline="-4166" sz="3000" spc="-37" b="1">
                <a:solidFill>
                  <a:srgbClr val="635D5B"/>
                </a:solidFill>
                <a:latin typeface="Franklin Gothic Medium"/>
                <a:cs typeface="Franklin Gothic Medium"/>
              </a:rPr>
              <a:t>73%</a:t>
            </a:r>
            <a:endParaRPr baseline="-4166" sz="3000">
              <a:latin typeface="Franklin Gothic Medium"/>
              <a:cs typeface="Franklin Gothic Medium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2907029" y="1880107"/>
            <a:ext cx="9429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Trólebus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2861310" y="2184907"/>
            <a:ext cx="98806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2240" marR="5080" indent="-130175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Redução </a:t>
            </a:r>
            <a:r>
              <a:rPr dirty="0" sz="2000" b="1">
                <a:solidFill>
                  <a:srgbClr val="635D5B"/>
                </a:solidFill>
                <a:latin typeface="Franklin Gothic Medium"/>
                <a:cs typeface="Franklin Gothic Medium"/>
              </a:rPr>
              <a:t>de</a:t>
            </a:r>
            <a:r>
              <a:rPr dirty="0" sz="20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25" b="1">
                <a:solidFill>
                  <a:srgbClr val="635D5B"/>
                </a:solidFill>
                <a:latin typeface="Franklin Gothic Medium"/>
                <a:cs typeface="Franklin Gothic Medium"/>
              </a:rPr>
              <a:t>56%</a:t>
            </a:r>
            <a:endParaRPr sz="2000">
              <a:latin typeface="Franklin Gothic Medium"/>
              <a:cs typeface="Franklin Gothic Medium"/>
            </a:endParaRPr>
          </a:p>
        </p:txBody>
      </p:sp>
      <p:grpSp>
        <p:nvGrpSpPr>
          <p:cNvPr id="84" name="object 84" descr=""/>
          <p:cNvGrpSpPr/>
          <p:nvPr/>
        </p:nvGrpSpPr>
        <p:grpSpPr>
          <a:xfrm>
            <a:off x="4575047" y="2887979"/>
            <a:ext cx="1602105" cy="2837815"/>
            <a:chOff x="4575047" y="2887979"/>
            <a:chExt cx="1602105" cy="2837815"/>
          </a:xfrm>
        </p:grpSpPr>
        <p:pic>
          <p:nvPicPr>
            <p:cNvPr id="85" name="object 85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575047" y="2887979"/>
              <a:ext cx="1601724" cy="2837688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4622799" y="2912529"/>
              <a:ext cx="1507490" cy="2743200"/>
            </a:xfrm>
            <a:custGeom>
              <a:avLst/>
              <a:gdLst/>
              <a:ahLst/>
              <a:cxnLst/>
              <a:rect l="l" t="t" r="r" b="b"/>
              <a:pathLst>
                <a:path w="1507489" h="2743200">
                  <a:moveTo>
                    <a:pt x="0" y="2743200"/>
                  </a:moveTo>
                  <a:lnTo>
                    <a:pt x="1507109" y="2743200"/>
                  </a:lnTo>
                  <a:lnTo>
                    <a:pt x="1507109" y="0"/>
                  </a:lnTo>
                  <a:lnTo>
                    <a:pt x="0" y="0"/>
                  </a:lnTo>
                  <a:lnTo>
                    <a:pt x="0" y="2743200"/>
                  </a:lnTo>
                  <a:close/>
                </a:path>
              </a:pathLst>
            </a:custGeom>
            <a:ln w="9525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8274" y="1167472"/>
            <a:ext cx="3231515" cy="4123054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800">
                <a:solidFill>
                  <a:srgbClr val="2C2928"/>
                </a:solidFill>
                <a:latin typeface="Franklin Gothic Book"/>
                <a:cs typeface="Franklin Gothic Book"/>
              </a:rPr>
              <a:t>Ciudad</a:t>
            </a:r>
            <a:r>
              <a:rPr dirty="0" sz="2800" spc="-3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>
                <a:solidFill>
                  <a:srgbClr val="2C2928"/>
                </a:solidFill>
                <a:latin typeface="Franklin Gothic Book"/>
                <a:cs typeface="Franklin Gothic Book"/>
              </a:rPr>
              <a:t>do</a:t>
            </a:r>
            <a:r>
              <a:rPr dirty="0" sz="2800" spc="-5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0">
                <a:solidFill>
                  <a:srgbClr val="2C2928"/>
                </a:solidFill>
                <a:latin typeface="Franklin Gothic Book"/>
                <a:cs typeface="Franklin Gothic Book"/>
              </a:rPr>
              <a:t>México;</a:t>
            </a:r>
            <a:endParaRPr sz="2800">
              <a:latin typeface="Franklin Gothic Book"/>
              <a:cs typeface="Franklin Gothic Book"/>
            </a:endParaRPr>
          </a:p>
          <a:p>
            <a:pPr marL="469265" indent="-4565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800" spc="-10">
                <a:solidFill>
                  <a:srgbClr val="2C2928"/>
                </a:solidFill>
                <a:latin typeface="Franklin Gothic Book"/>
                <a:cs typeface="Franklin Gothic Book"/>
              </a:rPr>
              <a:t>Gotemburgo;</a:t>
            </a:r>
            <a:endParaRPr sz="2800">
              <a:latin typeface="Franklin Gothic Book"/>
              <a:cs typeface="Franklin Gothic Book"/>
            </a:endParaRPr>
          </a:p>
          <a:p>
            <a:pPr marL="469265" indent="-4565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800" spc="-10">
                <a:solidFill>
                  <a:srgbClr val="2C2928"/>
                </a:solidFill>
                <a:latin typeface="Franklin Gothic Book"/>
                <a:cs typeface="Franklin Gothic Book"/>
              </a:rPr>
              <a:t>Estocolmo;</a:t>
            </a:r>
            <a:endParaRPr sz="2800">
              <a:latin typeface="Franklin Gothic Book"/>
              <a:cs typeface="Franklin Gothic Book"/>
            </a:endParaRPr>
          </a:p>
          <a:p>
            <a:pPr marL="469265" indent="-4565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800" spc="-10">
                <a:solidFill>
                  <a:srgbClr val="2C2928"/>
                </a:solidFill>
                <a:latin typeface="Franklin Gothic Book"/>
                <a:cs typeface="Franklin Gothic Book"/>
              </a:rPr>
              <a:t>Londres</a:t>
            </a:r>
            <a:endParaRPr sz="2800">
              <a:latin typeface="Franklin Gothic Book"/>
              <a:cs typeface="Franklin Gothic Book"/>
            </a:endParaRPr>
          </a:p>
          <a:p>
            <a:pPr marL="469265" indent="-4565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800" spc="-10">
                <a:solidFill>
                  <a:srgbClr val="2C2928"/>
                </a:solidFill>
                <a:latin typeface="Franklin Gothic Book"/>
                <a:cs typeface="Franklin Gothic Book"/>
              </a:rPr>
              <a:t>Xangai;</a:t>
            </a:r>
            <a:endParaRPr sz="2800">
              <a:latin typeface="Franklin Gothic Book"/>
              <a:cs typeface="Franklin Gothic Book"/>
            </a:endParaRPr>
          </a:p>
          <a:p>
            <a:pPr marL="469265" indent="-4565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800" spc="-10">
                <a:solidFill>
                  <a:srgbClr val="2C2928"/>
                </a:solidFill>
                <a:latin typeface="Franklin Gothic Book"/>
                <a:cs typeface="Franklin Gothic Book"/>
              </a:rPr>
              <a:t>Shenzhen,</a:t>
            </a:r>
            <a:endParaRPr sz="2800">
              <a:latin typeface="Franklin Gothic Book"/>
              <a:cs typeface="Franklin Gothic Book"/>
            </a:endParaRPr>
          </a:p>
          <a:p>
            <a:pPr marL="469265" indent="-4565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800" spc="-10">
                <a:solidFill>
                  <a:srgbClr val="2C2928"/>
                </a:solidFill>
                <a:latin typeface="Franklin Gothic Book"/>
                <a:cs typeface="Franklin Gothic Book"/>
              </a:rPr>
              <a:t>Changsa;</a:t>
            </a:r>
            <a:endParaRPr sz="2800">
              <a:latin typeface="Franklin Gothic Book"/>
              <a:cs typeface="Franklin Gothic Book"/>
            </a:endParaRPr>
          </a:p>
          <a:p>
            <a:pPr marL="469265" indent="-4565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800">
                <a:solidFill>
                  <a:srgbClr val="2C2928"/>
                </a:solidFill>
                <a:latin typeface="Franklin Gothic Book"/>
                <a:cs typeface="Franklin Gothic Book"/>
              </a:rPr>
              <a:t>Hong</a:t>
            </a:r>
            <a:r>
              <a:rPr dirty="0" sz="2800" spc="-20">
                <a:solidFill>
                  <a:srgbClr val="2C2928"/>
                </a:solidFill>
                <a:latin typeface="Franklin Gothic Book"/>
                <a:cs typeface="Franklin Gothic Book"/>
              </a:rPr>
              <a:t> Kong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808" y="378967"/>
            <a:ext cx="63614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186776"/>
                </a:solidFill>
                <a:latin typeface="Franklin Gothic Medium"/>
                <a:cs typeface="Franklin Gothic Medium"/>
              </a:rPr>
              <a:t>Nov/Dez</a:t>
            </a:r>
            <a:r>
              <a:rPr dirty="0" sz="4000" spc="-12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186776"/>
                </a:solidFill>
                <a:latin typeface="Franklin Gothic Medium"/>
                <a:cs typeface="Franklin Gothic Medium"/>
              </a:rPr>
              <a:t>2012:</a:t>
            </a:r>
            <a:r>
              <a:rPr dirty="0" sz="4000" spc="-110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186776"/>
                </a:solidFill>
                <a:latin typeface="Franklin Gothic Medium"/>
                <a:cs typeface="Franklin Gothic Medium"/>
              </a:rPr>
              <a:t>Visita</a:t>
            </a:r>
            <a:r>
              <a:rPr dirty="0" sz="4000" spc="-125" b="1">
                <a:solidFill>
                  <a:srgbClr val="18677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10" b="1">
                <a:solidFill>
                  <a:srgbClr val="186776"/>
                </a:solidFill>
                <a:latin typeface="Franklin Gothic Medium"/>
                <a:cs typeface="Franklin Gothic Medium"/>
              </a:rPr>
              <a:t>técnica</a:t>
            </a:r>
            <a:endParaRPr sz="40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579" y="1451244"/>
            <a:ext cx="5029962" cy="371346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2359" y="620712"/>
            <a:ext cx="1211008" cy="6571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607" y="180187"/>
            <a:ext cx="1531874" cy="11797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3950" y="2093722"/>
            <a:ext cx="7466965" cy="19151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445770" marR="434340" indent="-3175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17375E"/>
                </a:solidFill>
                <a:latin typeface="Franklin Gothic Medium"/>
                <a:cs typeface="Franklin Gothic Medium"/>
              </a:rPr>
              <a:t>HYBRID</a:t>
            </a:r>
            <a:r>
              <a:rPr dirty="0" sz="4000" spc="-125" b="1">
                <a:solidFill>
                  <a:srgbClr val="17375E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17375E"/>
                </a:solidFill>
                <a:latin typeface="Franklin Gothic Medium"/>
                <a:cs typeface="Franklin Gothic Medium"/>
              </a:rPr>
              <a:t>ELECTRIC</a:t>
            </a:r>
            <a:r>
              <a:rPr dirty="0" sz="4000" spc="-130" b="1">
                <a:solidFill>
                  <a:srgbClr val="17375E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17375E"/>
                </a:solidFill>
                <a:latin typeface="Franklin Gothic Medium"/>
                <a:cs typeface="Franklin Gothic Medium"/>
              </a:rPr>
              <a:t>BUS</a:t>
            </a:r>
            <a:r>
              <a:rPr dirty="0" sz="4000" spc="-100" b="1">
                <a:solidFill>
                  <a:srgbClr val="17375E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20" b="1">
                <a:solidFill>
                  <a:srgbClr val="17375E"/>
                </a:solidFill>
                <a:latin typeface="Franklin Gothic Medium"/>
                <a:cs typeface="Franklin Gothic Medium"/>
              </a:rPr>
              <a:t>TEST </a:t>
            </a:r>
            <a:r>
              <a:rPr dirty="0" sz="4000" b="1">
                <a:solidFill>
                  <a:srgbClr val="17375E"/>
                </a:solidFill>
                <a:latin typeface="Franklin Gothic Medium"/>
                <a:cs typeface="Franklin Gothic Medium"/>
              </a:rPr>
              <a:t>PROGRAM</a:t>
            </a:r>
            <a:r>
              <a:rPr dirty="0" sz="4000" spc="-160" b="1">
                <a:solidFill>
                  <a:srgbClr val="17375E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17375E"/>
                </a:solidFill>
                <a:latin typeface="Franklin Gothic Medium"/>
                <a:cs typeface="Franklin Gothic Medium"/>
              </a:rPr>
              <a:t>IN</a:t>
            </a:r>
            <a:r>
              <a:rPr dirty="0" sz="4000" spc="-130" b="1">
                <a:solidFill>
                  <a:srgbClr val="17375E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25" b="1">
                <a:solidFill>
                  <a:srgbClr val="17375E"/>
                </a:solidFill>
                <a:latin typeface="Franklin Gothic Medium"/>
                <a:cs typeface="Franklin Gothic Medium"/>
              </a:rPr>
              <a:t>LATIN</a:t>
            </a:r>
            <a:r>
              <a:rPr dirty="0" sz="4000" spc="-165" b="1">
                <a:solidFill>
                  <a:srgbClr val="17375E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10" b="1">
                <a:solidFill>
                  <a:srgbClr val="17375E"/>
                </a:solidFill>
                <a:latin typeface="Franklin Gothic Medium"/>
                <a:cs typeface="Franklin Gothic Medium"/>
              </a:rPr>
              <a:t>AMERICA:</a:t>
            </a:r>
            <a:endParaRPr sz="40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dirty="0" sz="4000" b="1">
                <a:solidFill>
                  <a:srgbClr val="17375E"/>
                </a:solidFill>
                <a:latin typeface="Franklin Gothic Medium"/>
                <a:cs typeface="Franklin Gothic Medium"/>
              </a:rPr>
              <a:t>Economic</a:t>
            </a:r>
            <a:r>
              <a:rPr dirty="0" sz="4000" spc="-110" b="1">
                <a:solidFill>
                  <a:srgbClr val="17375E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17375E"/>
                </a:solidFill>
                <a:latin typeface="Franklin Gothic Medium"/>
                <a:cs typeface="Franklin Gothic Medium"/>
              </a:rPr>
              <a:t>Analysis</a:t>
            </a:r>
            <a:r>
              <a:rPr dirty="0" sz="4000" spc="-125" b="1">
                <a:solidFill>
                  <a:srgbClr val="17375E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17375E"/>
                </a:solidFill>
                <a:latin typeface="Franklin Gothic Medium"/>
                <a:cs typeface="Franklin Gothic Medium"/>
              </a:rPr>
              <a:t>of</a:t>
            </a:r>
            <a:r>
              <a:rPr dirty="0" sz="4000" spc="-70" b="1">
                <a:solidFill>
                  <a:srgbClr val="17375E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17375E"/>
                </a:solidFill>
                <a:latin typeface="Franklin Gothic Medium"/>
                <a:cs typeface="Franklin Gothic Medium"/>
              </a:rPr>
              <a:t>the</a:t>
            </a:r>
            <a:r>
              <a:rPr dirty="0" sz="4000" spc="-70" b="1">
                <a:solidFill>
                  <a:srgbClr val="17375E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10" b="1">
                <a:solidFill>
                  <a:srgbClr val="17375E"/>
                </a:solidFill>
                <a:latin typeface="Franklin Gothic Medium"/>
                <a:cs typeface="Franklin Gothic Medium"/>
              </a:rPr>
              <a:t>Program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61641" y="4652213"/>
            <a:ext cx="11245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 i="1">
                <a:latin typeface="Franklin Gothic Medium"/>
                <a:cs typeface="Franklin Gothic Medium"/>
              </a:rPr>
              <a:t>Prepared</a:t>
            </a:r>
            <a:r>
              <a:rPr dirty="0" sz="1600" spc="-55" b="1" i="1">
                <a:latin typeface="Franklin Gothic Medium"/>
                <a:cs typeface="Franklin Gothic Medium"/>
              </a:rPr>
              <a:t> </a:t>
            </a:r>
            <a:r>
              <a:rPr dirty="0" sz="1600" spc="-25" b="1" i="1">
                <a:latin typeface="Franklin Gothic Medium"/>
                <a:cs typeface="Franklin Gothic Medium"/>
              </a:rPr>
              <a:t>by:</a:t>
            </a:r>
            <a:endParaRPr sz="1600">
              <a:latin typeface="Franklin Gothic Medium"/>
              <a:cs typeface="Franklin Gothic 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600" y="351904"/>
            <a:ext cx="1828800" cy="9259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9812" y="4712512"/>
            <a:ext cx="1723334" cy="5555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49804" y="5376385"/>
            <a:ext cx="2738928" cy="193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947" y="379857"/>
            <a:ext cx="65392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Lower</a:t>
            </a:r>
            <a:r>
              <a:rPr dirty="0" sz="1800" spc="-6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energy</a:t>
            </a:r>
            <a:r>
              <a:rPr dirty="0" sz="1800" spc="-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and</a:t>
            </a:r>
            <a:r>
              <a:rPr dirty="0" sz="1800" spc="-1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maintenance</a:t>
            </a:r>
            <a:r>
              <a:rPr dirty="0" sz="1800" spc="-2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costs</a:t>
            </a:r>
            <a:r>
              <a:rPr dirty="0" sz="1800" spc="-1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reduce</a:t>
            </a:r>
            <a:r>
              <a:rPr dirty="0" sz="1800" spc="-2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lifecycle</a:t>
            </a:r>
            <a:r>
              <a:rPr dirty="0" sz="1800" spc="-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F86B0"/>
                </a:solidFill>
                <a:latin typeface="Arial"/>
                <a:cs typeface="Arial"/>
              </a:rPr>
              <a:t>costs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for</a:t>
            </a:r>
            <a:r>
              <a:rPr dirty="0" sz="1800" spc="-2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hybrid</a:t>
            </a:r>
            <a:r>
              <a:rPr dirty="0" sz="1800" spc="-2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and</a:t>
            </a:r>
            <a:r>
              <a:rPr dirty="0" sz="1800" spc="-3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electric</a:t>
            </a:r>
            <a:r>
              <a:rPr dirty="0" sz="1800" spc="-1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buses</a:t>
            </a:r>
            <a:r>
              <a:rPr dirty="0" sz="1800" spc="-2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compared</a:t>
            </a:r>
            <a:r>
              <a:rPr dirty="0" sz="1800" spc="-2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to</a:t>
            </a:r>
            <a:r>
              <a:rPr dirty="0" sz="1800" spc="-2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diesel</a:t>
            </a:r>
            <a:r>
              <a:rPr dirty="0" sz="1800" spc="-2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F86B0"/>
                </a:solidFill>
                <a:latin typeface="Arial"/>
                <a:cs typeface="Arial"/>
              </a:rPr>
              <a:t>buses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25420" y="6118656"/>
            <a:ext cx="6925309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Notes:</a:t>
            </a:r>
            <a:r>
              <a:rPr dirty="0" sz="1000" spc="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Bus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costs/initial</a:t>
            </a:r>
            <a:r>
              <a:rPr dirty="0" sz="1000" spc="-4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taxes</a:t>
            </a:r>
            <a:r>
              <a:rPr dirty="0" sz="1000" spc="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are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as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follows:</a:t>
            </a:r>
            <a:r>
              <a:rPr dirty="0" sz="1000" spc="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Diesel</a:t>
            </a:r>
            <a:r>
              <a:rPr dirty="0" sz="1000" spc="229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($180K/$29K),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Hybrid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 ($290K/$5K),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Electric</a:t>
            </a:r>
            <a:r>
              <a:rPr dirty="0" sz="1000" spc="-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($450K/$23K).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Battery 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total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value</a:t>
            </a:r>
            <a:r>
              <a:rPr dirty="0" sz="1000" spc="-3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for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hybrids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are</a:t>
            </a:r>
            <a:r>
              <a:rPr dirty="0" sz="1000" spc="-3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$100K.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Battery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total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value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for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electrics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is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$203K.</a:t>
            </a:r>
            <a:r>
              <a:rPr dirty="0" sz="1000" spc="-3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Salvage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value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represents</a:t>
            </a:r>
            <a:r>
              <a:rPr dirty="0" sz="1000" spc="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%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of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total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value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discounted</a:t>
            </a:r>
            <a:r>
              <a:rPr dirty="0" sz="1000" spc="1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to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ye 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zero.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Capital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investment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includes</a:t>
            </a:r>
            <a:r>
              <a:rPr dirty="0" sz="1000" spc="-3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deduction</a:t>
            </a:r>
            <a:r>
              <a:rPr dirty="0" sz="1000" spc="-3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for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salvage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value;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Taxes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include</a:t>
            </a:r>
            <a:r>
              <a:rPr dirty="0" sz="1000" spc="-3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initial</a:t>
            </a:r>
            <a:r>
              <a:rPr dirty="0" sz="1000" spc="-5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taxes</a:t>
            </a:r>
            <a:r>
              <a:rPr dirty="0" sz="1000" spc="-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and</a:t>
            </a:r>
            <a:r>
              <a:rPr dirty="0" sz="1000" spc="-3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annual</a:t>
            </a:r>
            <a:r>
              <a:rPr dirty="0" sz="1000" spc="-4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taxes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related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to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bus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ownership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20593" y="1583425"/>
            <a:ext cx="6141085" cy="1945639"/>
            <a:chOff x="820593" y="1583425"/>
            <a:chExt cx="6141085" cy="1945639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0593" y="1583425"/>
              <a:ext cx="6140688" cy="194534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564633" y="1681162"/>
              <a:ext cx="196850" cy="182880"/>
            </a:xfrm>
            <a:custGeom>
              <a:avLst/>
              <a:gdLst/>
              <a:ahLst/>
              <a:cxnLst/>
              <a:rect l="l" t="t" r="r" b="b"/>
              <a:pathLst>
                <a:path w="196850" h="182880">
                  <a:moveTo>
                    <a:pt x="196850" y="0"/>
                  </a:moveTo>
                  <a:lnTo>
                    <a:pt x="0" y="0"/>
                  </a:lnTo>
                  <a:lnTo>
                    <a:pt x="0" y="182562"/>
                  </a:lnTo>
                  <a:lnTo>
                    <a:pt x="196850" y="182562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516628" y="1598929"/>
            <a:ext cx="295910" cy="521334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61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30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192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18152" y="2469007"/>
            <a:ext cx="293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313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16628" y="2965196"/>
            <a:ext cx="295910" cy="52387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200</a:t>
            </a:r>
            <a:endParaRPr sz="1200">
              <a:latin typeface="Franklin Gothic Medium"/>
              <a:cs typeface="Franklin Gothic Medium"/>
            </a:endParaRPr>
          </a:p>
          <a:p>
            <a:pPr marL="59690">
              <a:lnSpc>
                <a:spcPct val="100000"/>
              </a:lnSpc>
              <a:spcBef>
                <a:spcPts val="52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71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547873" y="3607054"/>
            <a:ext cx="11417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Hybrid</a:t>
            </a:r>
            <a:r>
              <a:rPr dirty="0" sz="12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High</a:t>
            </a:r>
            <a:r>
              <a:rPr dirty="0" sz="12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 Case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93333" y="3256534"/>
            <a:ext cx="2082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93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84373" y="2445258"/>
            <a:ext cx="293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313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82848" y="1816353"/>
            <a:ext cx="295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256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45819" y="3640963"/>
            <a:ext cx="4324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Diesel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135882" y="3607054"/>
            <a:ext cx="11055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Hybrid</a:t>
            </a:r>
            <a:r>
              <a:rPr dirty="0" sz="12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Low</a:t>
            </a:r>
            <a:r>
              <a:rPr dirty="0" sz="1200" spc="-3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Case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497583" y="1552511"/>
            <a:ext cx="196850" cy="182880"/>
          </a:xfrm>
          <a:custGeom>
            <a:avLst/>
            <a:gdLst/>
            <a:ahLst/>
            <a:cxnLst/>
            <a:rect l="l" t="t" r="r" b="b"/>
            <a:pathLst>
              <a:path w="196850" h="182880">
                <a:moveTo>
                  <a:pt x="196850" y="0"/>
                </a:moveTo>
                <a:lnTo>
                  <a:pt x="0" y="0"/>
                </a:lnTo>
                <a:lnTo>
                  <a:pt x="0" y="182562"/>
                </a:lnTo>
                <a:lnTo>
                  <a:pt x="196850" y="182562"/>
                </a:lnTo>
                <a:lnTo>
                  <a:pt x="196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450594" y="1437386"/>
            <a:ext cx="294640" cy="58737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53975">
              <a:lnSpc>
                <a:spcPct val="100000"/>
              </a:lnSpc>
              <a:spcBef>
                <a:spcPts val="869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43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213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031108" y="1519237"/>
            <a:ext cx="196850" cy="18288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985">
              <a:lnSpc>
                <a:spcPts val="1405"/>
              </a:lnSpc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30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6098159" y="1852612"/>
            <a:ext cx="196850" cy="182880"/>
          </a:xfrm>
          <a:custGeom>
            <a:avLst/>
            <a:gdLst/>
            <a:ahLst/>
            <a:cxnLst/>
            <a:rect l="l" t="t" r="r" b="b"/>
            <a:pathLst>
              <a:path w="196850" h="182880">
                <a:moveTo>
                  <a:pt x="196850" y="0"/>
                </a:moveTo>
                <a:lnTo>
                  <a:pt x="0" y="0"/>
                </a:lnTo>
                <a:lnTo>
                  <a:pt x="0" y="182562"/>
                </a:lnTo>
                <a:lnTo>
                  <a:pt x="196850" y="182562"/>
                </a:lnTo>
                <a:lnTo>
                  <a:pt x="196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6058280" y="1761363"/>
            <a:ext cx="272415" cy="83566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685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62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200" spc="-45" b="1">
                <a:solidFill>
                  <a:srgbClr val="2C2928"/>
                </a:solidFill>
                <a:latin typeface="Franklin Gothic Medium"/>
                <a:cs typeface="Franklin Gothic Medium"/>
              </a:rPr>
              <a:t>171</a:t>
            </a:r>
            <a:endParaRPr sz="1200">
              <a:latin typeface="Franklin Gothic Medium"/>
              <a:cs typeface="Franklin Gothic Medium"/>
            </a:endParaRPr>
          </a:p>
          <a:p>
            <a:pPr marL="47625">
              <a:lnSpc>
                <a:spcPct val="100000"/>
              </a:lnSpc>
              <a:spcBef>
                <a:spcPts val="885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98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880608" y="3590290"/>
            <a:ext cx="510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Electric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497583" y="3335337"/>
            <a:ext cx="196850" cy="182880"/>
          </a:xfrm>
          <a:custGeom>
            <a:avLst/>
            <a:gdLst/>
            <a:ahLst/>
            <a:cxnLst/>
            <a:rect l="l" t="t" r="r" b="b"/>
            <a:pathLst>
              <a:path w="196850" h="182879">
                <a:moveTo>
                  <a:pt x="196850" y="0"/>
                </a:moveTo>
                <a:lnTo>
                  <a:pt x="0" y="0"/>
                </a:lnTo>
                <a:lnTo>
                  <a:pt x="0" y="182562"/>
                </a:lnTo>
                <a:lnTo>
                  <a:pt x="196850" y="182562"/>
                </a:lnTo>
                <a:lnTo>
                  <a:pt x="196850" y="0"/>
                </a:lnTo>
                <a:close/>
              </a:path>
            </a:pathLst>
          </a:custGeom>
          <a:solidFill>
            <a:srgbClr val="364D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1453641" y="3135884"/>
            <a:ext cx="2870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170</a:t>
            </a:r>
            <a:endParaRPr sz="1200">
              <a:latin typeface="Franklin Gothic Medium"/>
              <a:cs typeface="Franklin Gothic Medium"/>
            </a:endParaRPr>
          </a:p>
          <a:p>
            <a:pPr marL="50800">
              <a:lnSpc>
                <a:spcPts val="1440"/>
              </a:lnSpc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40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449069" y="2497582"/>
            <a:ext cx="295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406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982848" y="2936366"/>
            <a:ext cx="295910" cy="54292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200</a:t>
            </a:r>
            <a:endParaRPr sz="1200">
              <a:latin typeface="Franklin Gothic Medium"/>
              <a:cs typeface="Franklin Gothic Medium"/>
            </a:endParaRPr>
          </a:p>
          <a:p>
            <a:pPr marL="57150">
              <a:lnSpc>
                <a:spcPct val="100000"/>
              </a:lnSpc>
              <a:spcBef>
                <a:spcPts val="595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81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051930" y="2850260"/>
            <a:ext cx="293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321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7299261" y="3170237"/>
            <a:ext cx="189230" cy="142875"/>
            <a:chOff x="7299261" y="3170237"/>
            <a:chExt cx="189230" cy="142875"/>
          </a:xfrm>
        </p:grpSpPr>
        <p:sp>
          <p:nvSpPr>
            <p:cNvPr id="28" name="object 28" descr=""/>
            <p:cNvSpPr/>
            <p:nvPr/>
          </p:nvSpPr>
          <p:spPr>
            <a:xfrm>
              <a:off x="7304023" y="31750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304023" y="31750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7299261" y="2560637"/>
            <a:ext cx="189230" cy="142875"/>
            <a:chOff x="7299261" y="2560637"/>
            <a:chExt cx="189230" cy="142875"/>
          </a:xfrm>
        </p:grpSpPr>
        <p:sp>
          <p:nvSpPr>
            <p:cNvPr id="31" name="object 31" descr=""/>
            <p:cNvSpPr/>
            <p:nvPr/>
          </p:nvSpPr>
          <p:spPr>
            <a:xfrm>
              <a:off x="7304023" y="25654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E11F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304023" y="25654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7299261" y="2967037"/>
            <a:ext cx="189230" cy="142875"/>
            <a:chOff x="7299261" y="2967037"/>
            <a:chExt cx="189230" cy="142875"/>
          </a:xfrm>
        </p:grpSpPr>
        <p:sp>
          <p:nvSpPr>
            <p:cNvPr id="34" name="object 34" descr=""/>
            <p:cNvSpPr/>
            <p:nvPr/>
          </p:nvSpPr>
          <p:spPr>
            <a:xfrm>
              <a:off x="7304023" y="29718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304023" y="29718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 descr=""/>
          <p:cNvGrpSpPr/>
          <p:nvPr/>
        </p:nvGrpSpPr>
        <p:grpSpPr>
          <a:xfrm>
            <a:off x="7299261" y="2357437"/>
            <a:ext cx="189230" cy="142875"/>
            <a:chOff x="7299261" y="2357437"/>
            <a:chExt cx="189230" cy="142875"/>
          </a:xfrm>
        </p:grpSpPr>
        <p:sp>
          <p:nvSpPr>
            <p:cNvPr id="37" name="object 37" descr=""/>
            <p:cNvSpPr/>
            <p:nvPr/>
          </p:nvSpPr>
          <p:spPr>
            <a:xfrm>
              <a:off x="7304023" y="23622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304023" y="23622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 descr=""/>
          <p:cNvGrpSpPr/>
          <p:nvPr/>
        </p:nvGrpSpPr>
        <p:grpSpPr>
          <a:xfrm>
            <a:off x="7299261" y="2763837"/>
            <a:ext cx="189230" cy="142875"/>
            <a:chOff x="7299261" y="2763837"/>
            <a:chExt cx="189230" cy="142875"/>
          </a:xfrm>
        </p:grpSpPr>
        <p:sp>
          <p:nvSpPr>
            <p:cNvPr id="40" name="object 40" descr=""/>
            <p:cNvSpPr/>
            <p:nvPr/>
          </p:nvSpPr>
          <p:spPr>
            <a:xfrm>
              <a:off x="7304023" y="27686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304023" y="27686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7522844" y="2292121"/>
            <a:ext cx="1052195" cy="1195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9405">
              <a:lnSpc>
                <a:spcPct val="1334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Taxes Maintenance Fuel/Energy Financing</a:t>
            </a:r>
            <a:endParaRPr sz="1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000" b="1">
                <a:solidFill>
                  <a:srgbClr val="2C2928"/>
                </a:solidFill>
                <a:latin typeface="Franklin Gothic Medium"/>
                <a:cs typeface="Franklin Gothic Medium"/>
              </a:rPr>
              <a:t>Capital</a:t>
            </a:r>
            <a:r>
              <a:rPr dirty="0" sz="10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investment</a:t>
            </a:r>
            <a:endParaRPr sz="1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C2928"/>
                </a:solidFill>
                <a:latin typeface="Franklin Gothic Medium"/>
                <a:cs typeface="Franklin Gothic Medium"/>
              </a:rPr>
              <a:t>and</a:t>
            </a:r>
            <a:r>
              <a:rPr dirty="0" sz="1000" spc="-3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2C2928"/>
                </a:solidFill>
                <a:latin typeface="Franklin Gothic Medium"/>
                <a:cs typeface="Franklin Gothic Medium"/>
              </a:rPr>
              <a:t>salvage</a:t>
            </a:r>
            <a:r>
              <a:rPr dirty="0" sz="1000" spc="-3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value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3175" y="4422317"/>
            <a:ext cx="6927850" cy="1719580"/>
          </a:xfrm>
          <a:custGeom>
            <a:avLst/>
            <a:gdLst/>
            <a:ahLst/>
            <a:cxnLst/>
            <a:rect l="l" t="t" r="r" b="b"/>
            <a:pathLst>
              <a:path w="6927850" h="1719579">
                <a:moveTo>
                  <a:pt x="6927850" y="0"/>
                </a:moveTo>
                <a:lnTo>
                  <a:pt x="0" y="0"/>
                </a:lnTo>
                <a:lnTo>
                  <a:pt x="0" y="1719580"/>
                </a:lnTo>
                <a:lnTo>
                  <a:pt x="6927850" y="1719580"/>
                </a:lnTo>
                <a:lnTo>
                  <a:pt x="6927850" y="0"/>
                </a:lnTo>
                <a:close/>
              </a:path>
            </a:pathLst>
          </a:custGeom>
          <a:solidFill>
            <a:srgbClr val="EEF8FB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4" name="object 44" descr=""/>
          <p:cNvGraphicFramePr>
            <a:graphicFrameLocks noGrp="1"/>
          </p:cNvGraphicFramePr>
          <p:nvPr/>
        </p:nvGraphicFramePr>
        <p:xfrm>
          <a:off x="1163980" y="4535067"/>
          <a:ext cx="5539105" cy="150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9675"/>
                <a:gridCol w="1520189"/>
                <a:gridCol w="1518285"/>
                <a:gridCol w="1213485"/>
              </a:tblGrid>
              <a:tr h="464184">
                <a:tc>
                  <a:txBody>
                    <a:bodyPr/>
                    <a:lstStyle/>
                    <a:p>
                      <a:pPr marL="38735">
                        <a:lnSpc>
                          <a:spcPts val="134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interest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year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term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34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6%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interest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  <a:p>
                      <a:pPr marL="34099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year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term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ts val="134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6%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interest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year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term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ts val="134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6%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interest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year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term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solidFill>
                      <a:srgbClr val="EEF8FB"/>
                    </a:solidFill>
                  </a:tcPr>
                </a:tc>
              </a:tr>
              <a:tr h="572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297180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(baseline)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1206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401955" marR="335915" indent="-5651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+20%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higher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than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diesel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9588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39052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10%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lower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than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diesel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9588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86360" indent="-190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20%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lower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than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diesel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95885">
                    <a:solidFill>
                      <a:srgbClr val="EEF8FB"/>
                    </a:solidFill>
                  </a:tcPr>
                </a:tc>
              </a:tr>
              <a:tr h="464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296545">
                        <a:lnSpc>
                          <a:spcPct val="100000"/>
                        </a:lnSpc>
                      </a:pP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Zero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1206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328930" indent="19177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of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battery</a:t>
                      </a:r>
                      <a:r>
                        <a:rPr dirty="0" sz="1200" spc="-4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value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8572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36550" marR="328295" indent="19177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30%</a:t>
                      </a:r>
                      <a:r>
                        <a:rPr dirty="0" sz="1200" spc="-1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of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battery</a:t>
                      </a:r>
                      <a:r>
                        <a:rPr dirty="0" sz="1200" spc="-4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value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8572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35915" marR="24130" indent="19177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30%</a:t>
                      </a:r>
                      <a:r>
                        <a:rPr dirty="0" sz="1200" spc="-1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of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battery</a:t>
                      </a:r>
                      <a:r>
                        <a:rPr dirty="0" sz="1200" spc="-4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value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85725">
                    <a:solidFill>
                      <a:srgbClr val="EEF8FB"/>
                    </a:solidFill>
                  </a:tcPr>
                </a:tc>
              </a:tr>
            </a:tbl>
          </a:graphicData>
        </a:graphic>
      </p:graphicFrame>
      <p:sp>
        <p:nvSpPr>
          <p:cNvPr id="45" name="object 45" descr=""/>
          <p:cNvSpPr txBox="1"/>
          <p:nvPr/>
        </p:nvSpPr>
        <p:spPr>
          <a:xfrm>
            <a:off x="296672" y="999871"/>
            <a:ext cx="34778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C2928"/>
                </a:solidFill>
                <a:latin typeface="Franklin Gothic Book"/>
                <a:cs typeface="Franklin Gothic Book"/>
              </a:rPr>
              <a:t>Lifecycle</a:t>
            </a:r>
            <a:r>
              <a:rPr dirty="0" sz="1200" spc="-30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Book"/>
                <a:cs typeface="Franklin Gothic Book"/>
              </a:rPr>
              <a:t>Costs</a:t>
            </a:r>
            <a:r>
              <a:rPr dirty="0" sz="1200" spc="-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200" b="1" i="1">
                <a:solidFill>
                  <a:srgbClr val="2C2928"/>
                </a:solidFill>
                <a:latin typeface="Franklin Gothic Book"/>
                <a:cs typeface="Franklin Gothic Book"/>
              </a:rPr>
              <a:t>(‘000</a:t>
            </a:r>
            <a:r>
              <a:rPr dirty="0" sz="1200" spc="-30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200" b="1" i="1">
                <a:solidFill>
                  <a:srgbClr val="2C2928"/>
                </a:solidFill>
                <a:latin typeface="Franklin Gothic Book"/>
                <a:cs typeface="Franklin Gothic Book"/>
              </a:rPr>
              <a:t>USD,</a:t>
            </a:r>
            <a:r>
              <a:rPr dirty="0" sz="1200" spc="-15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200" spc="-25" b="1" i="1">
                <a:solidFill>
                  <a:srgbClr val="2C2928"/>
                </a:solidFill>
                <a:latin typeface="Franklin Gothic Book"/>
                <a:cs typeface="Franklin Gothic Book"/>
              </a:rPr>
              <a:t>10-</a:t>
            </a:r>
            <a:r>
              <a:rPr dirty="0" sz="1200" spc="-20" b="1" i="1">
                <a:solidFill>
                  <a:srgbClr val="2C2928"/>
                </a:solidFill>
                <a:latin typeface="Franklin Gothic Book"/>
                <a:cs typeface="Franklin Gothic Book"/>
              </a:rPr>
              <a:t>Year</a:t>
            </a:r>
            <a:r>
              <a:rPr dirty="0" sz="1200" spc="-25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200" b="1" i="1">
                <a:solidFill>
                  <a:srgbClr val="2C2928"/>
                </a:solidFill>
                <a:latin typeface="Franklin Gothic Book"/>
                <a:cs typeface="Franklin Gothic Book"/>
              </a:rPr>
              <a:t>Net</a:t>
            </a:r>
            <a:r>
              <a:rPr dirty="0" sz="1200" spc="-15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200" b="1" i="1">
                <a:solidFill>
                  <a:srgbClr val="2C2928"/>
                </a:solidFill>
                <a:latin typeface="Franklin Gothic Book"/>
                <a:cs typeface="Franklin Gothic Book"/>
              </a:rPr>
              <a:t>Present</a:t>
            </a:r>
            <a:r>
              <a:rPr dirty="0" sz="1200" spc="-30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200" spc="-10" b="1" i="1">
                <a:solidFill>
                  <a:srgbClr val="2C2928"/>
                </a:solidFill>
                <a:latin typeface="Franklin Gothic Book"/>
                <a:cs typeface="Franklin Gothic Book"/>
              </a:rPr>
              <a:t>Value)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97916" y="4586096"/>
            <a:ext cx="7645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Financing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1671" y="5068570"/>
            <a:ext cx="1017269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5080" indent="-29337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Maintenance costs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8448" y="5778195"/>
            <a:ext cx="10871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Salvage</a:t>
            </a:r>
            <a:r>
              <a:rPr dirty="0" sz="1400" spc="-45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20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Value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7196708" y="1507108"/>
            <a:ext cx="1355090" cy="609600"/>
          </a:xfrm>
          <a:custGeom>
            <a:avLst/>
            <a:gdLst/>
            <a:ahLst/>
            <a:cxnLst/>
            <a:rect l="l" t="t" r="r" b="b"/>
            <a:pathLst>
              <a:path w="1355090" h="609600">
                <a:moveTo>
                  <a:pt x="677291" y="0"/>
                </a:moveTo>
                <a:lnTo>
                  <a:pt x="612050" y="1394"/>
                </a:lnTo>
                <a:lnTo>
                  <a:pt x="548566" y="5493"/>
                </a:lnTo>
                <a:lnTo>
                  <a:pt x="487124" y="12169"/>
                </a:lnTo>
                <a:lnTo>
                  <a:pt x="428006" y="21294"/>
                </a:lnTo>
                <a:lnTo>
                  <a:pt x="371496" y="32741"/>
                </a:lnTo>
                <a:lnTo>
                  <a:pt x="317877" y="46382"/>
                </a:lnTo>
                <a:lnTo>
                  <a:pt x="267434" y="62090"/>
                </a:lnTo>
                <a:lnTo>
                  <a:pt x="220449" y="79738"/>
                </a:lnTo>
                <a:lnTo>
                  <a:pt x="177206" y="99197"/>
                </a:lnTo>
                <a:lnTo>
                  <a:pt x="137988" y="120341"/>
                </a:lnTo>
                <a:lnTo>
                  <a:pt x="103080" y="143041"/>
                </a:lnTo>
                <a:lnTo>
                  <a:pt x="72765" y="167171"/>
                </a:lnTo>
                <a:lnTo>
                  <a:pt x="27046" y="219209"/>
                </a:lnTo>
                <a:lnTo>
                  <a:pt x="3099" y="275435"/>
                </a:lnTo>
                <a:lnTo>
                  <a:pt x="0" y="304800"/>
                </a:lnTo>
                <a:lnTo>
                  <a:pt x="3099" y="334144"/>
                </a:lnTo>
                <a:lnTo>
                  <a:pt x="27046" y="390344"/>
                </a:lnTo>
                <a:lnTo>
                  <a:pt x="72765" y="442372"/>
                </a:lnTo>
                <a:lnTo>
                  <a:pt x="103080" y="466502"/>
                </a:lnTo>
                <a:lnTo>
                  <a:pt x="137988" y="489204"/>
                </a:lnTo>
                <a:lnTo>
                  <a:pt x="177206" y="510352"/>
                </a:lnTo>
                <a:lnTo>
                  <a:pt x="220449" y="529817"/>
                </a:lnTo>
                <a:lnTo>
                  <a:pt x="267434" y="547471"/>
                </a:lnTo>
                <a:lnTo>
                  <a:pt x="317877" y="563186"/>
                </a:lnTo>
                <a:lnTo>
                  <a:pt x="371496" y="576835"/>
                </a:lnTo>
                <a:lnTo>
                  <a:pt x="428006" y="588289"/>
                </a:lnTo>
                <a:lnTo>
                  <a:pt x="487124" y="597420"/>
                </a:lnTo>
                <a:lnTo>
                  <a:pt x="548566" y="604101"/>
                </a:lnTo>
                <a:lnTo>
                  <a:pt x="612050" y="608204"/>
                </a:lnTo>
                <a:lnTo>
                  <a:pt x="677291" y="609600"/>
                </a:lnTo>
                <a:lnTo>
                  <a:pt x="742531" y="608204"/>
                </a:lnTo>
                <a:lnTo>
                  <a:pt x="806015" y="604101"/>
                </a:lnTo>
                <a:lnTo>
                  <a:pt x="867457" y="597420"/>
                </a:lnTo>
                <a:lnTo>
                  <a:pt x="926575" y="588289"/>
                </a:lnTo>
                <a:lnTo>
                  <a:pt x="983085" y="576835"/>
                </a:lnTo>
                <a:lnTo>
                  <a:pt x="1036704" y="563186"/>
                </a:lnTo>
                <a:lnTo>
                  <a:pt x="1087147" y="547471"/>
                </a:lnTo>
                <a:lnTo>
                  <a:pt x="1134132" y="529817"/>
                </a:lnTo>
                <a:lnTo>
                  <a:pt x="1177375" y="510352"/>
                </a:lnTo>
                <a:lnTo>
                  <a:pt x="1216593" y="489204"/>
                </a:lnTo>
                <a:lnTo>
                  <a:pt x="1251501" y="466502"/>
                </a:lnTo>
                <a:lnTo>
                  <a:pt x="1281816" y="442372"/>
                </a:lnTo>
                <a:lnTo>
                  <a:pt x="1327535" y="390344"/>
                </a:lnTo>
                <a:lnTo>
                  <a:pt x="1351482" y="334144"/>
                </a:lnTo>
                <a:lnTo>
                  <a:pt x="1354582" y="304800"/>
                </a:lnTo>
                <a:lnTo>
                  <a:pt x="1351482" y="275435"/>
                </a:lnTo>
                <a:lnTo>
                  <a:pt x="1327535" y="219209"/>
                </a:lnTo>
                <a:lnTo>
                  <a:pt x="1281816" y="167171"/>
                </a:lnTo>
                <a:lnTo>
                  <a:pt x="1251501" y="143041"/>
                </a:lnTo>
                <a:lnTo>
                  <a:pt x="1216593" y="120341"/>
                </a:lnTo>
                <a:lnTo>
                  <a:pt x="1177375" y="99197"/>
                </a:lnTo>
                <a:lnTo>
                  <a:pt x="1134132" y="79738"/>
                </a:lnTo>
                <a:lnTo>
                  <a:pt x="1087147" y="62090"/>
                </a:lnTo>
                <a:lnTo>
                  <a:pt x="1036704" y="46382"/>
                </a:lnTo>
                <a:lnTo>
                  <a:pt x="983085" y="32741"/>
                </a:lnTo>
                <a:lnTo>
                  <a:pt x="926575" y="21294"/>
                </a:lnTo>
                <a:lnTo>
                  <a:pt x="867457" y="12169"/>
                </a:lnTo>
                <a:lnTo>
                  <a:pt x="806015" y="5493"/>
                </a:lnTo>
                <a:lnTo>
                  <a:pt x="742531" y="1394"/>
                </a:lnTo>
                <a:lnTo>
                  <a:pt x="677291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7571358" y="1580133"/>
            <a:ext cx="60642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10-</a:t>
            </a:r>
            <a:r>
              <a:rPr dirty="0" sz="1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year </a:t>
            </a:r>
            <a:r>
              <a:rPr dirty="0" sz="1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total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1287144" y="3969639"/>
            <a:ext cx="685800" cy="275590"/>
          </a:xfrm>
          <a:custGeom>
            <a:avLst/>
            <a:gdLst/>
            <a:ahLst/>
            <a:cxnLst/>
            <a:rect l="l" t="t" r="r" b="b"/>
            <a:pathLst>
              <a:path w="685800" h="275589">
                <a:moveTo>
                  <a:pt x="342900" y="0"/>
                </a:moveTo>
                <a:lnTo>
                  <a:pt x="273763" y="2794"/>
                </a:lnTo>
                <a:lnTo>
                  <a:pt x="209383" y="10810"/>
                </a:lnTo>
                <a:lnTo>
                  <a:pt x="151134" y="23494"/>
                </a:lnTo>
                <a:lnTo>
                  <a:pt x="100393" y="40290"/>
                </a:lnTo>
                <a:lnTo>
                  <a:pt x="58534" y="60647"/>
                </a:lnTo>
                <a:lnTo>
                  <a:pt x="26931" y="84010"/>
                </a:lnTo>
                <a:lnTo>
                  <a:pt x="0" y="137541"/>
                </a:lnTo>
                <a:lnTo>
                  <a:pt x="6962" y="165255"/>
                </a:lnTo>
                <a:lnTo>
                  <a:pt x="58534" y="214434"/>
                </a:lnTo>
                <a:lnTo>
                  <a:pt x="100393" y="234791"/>
                </a:lnTo>
                <a:lnTo>
                  <a:pt x="151134" y="251587"/>
                </a:lnTo>
                <a:lnTo>
                  <a:pt x="209383" y="264271"/>
                </a:lnTo>
                <a:lnTo>
                  <a:pt x="273763" y="272287"/>
                </a:lnTo>
                <a:lnTo>
                  <a:pt x="342900" y="275081"/>
                </a:lnTo>
                <a:lnTo>
                  <a:pt x="412000" y="272287"/>
                </a:lnTo>
                <a:lnTo>
                  <a:pt x="476363" y="264271"/>
                </a:lnTo>
                <a:lnTo>
                  <a:pt x="534609" y="251587"/>
                </a:lnTo>
                <a:lnTo>
                  <a:pt x="585358" y="234791"/>
                </a:lnTo>
                <a:lnTo>
                  <a:pt x="627232" y="214434"/>
                </a:lnTo>
                <a:lnTo>
                  <a:pt x="658850" y="191071"/>
                </a:lnTo>
                <a:lnTo>
                  <a:pt x="685800" y="137541"/>
                </a:lnTo>
                <a:lnTo>
                  <a:pt x="678832" y="109826"/>
                </a:lnTo>
                <a:lnTo>
                  <a:pt x="627232" y="60647"/>
                </a:lnTo>
                <a:lnTo>
                  <a:pt x="585358" y="40290"/>
                </a:lnTo>
                <a:lnTo>
                  <a:pt x="534609" y="23494"/>
                </a:lnTo>
                <a:lnTo>
                  <a:pt x="476363" y="10810"/>
                </a:lnTo>
                <a:lnTo>
                  <a:pt x="412000" y="2794"/>
                </a:lnTo>
                <a:lnTo>
                  <a:pt x="342900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1483613" y="3999357"/>
            <a:ext cx="293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872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2835910" y="3969639"/>
            <a:ext cx="685800" cy="275590"/>
          </a:xfrm>
          <a:custGeom>
            <a:avLst/>
            <a:gdLst/>
            <a:ahLst/>
            <a:cxnLst/>
            <a:rect l="l" t="t" r="r" b="b"/>
            <a:pathLst>
              <a:path w="685800" h="275589">
                <a:moveTo>
                  <a:pt x="342900" y="0"/>
                </a:moveTo>
                <a:lnTo>
                  <a:pt x="273799" y="2794"/>
                </a:lnTo>
                <a:lnTo>
                  <a:pt x="209436" y="10810"/>
                </a:lnTo>
                <a:lnTo>
                  <a:pt x="151190" y="23494"/>
                </a:lnTo>
                <a:lnTo>
                  <a:pt x="100441" y="40290"/>
                </a:lnTo>
                <a:lnTo>
                  <a:pt x="58567" y="60647"/>
                </a:lnTo>
                <a:lnTo>
                  <a:pt x="26949" y="84010"/>
                </a:lnTo>
                <a:lnTo>
                  <a:pt x="0" y="137541"/>
                </a:lnTo>
                <a:lnTo>
                  <a:pt x="6967" y="165255"/>
                </a:lnTo>
                <a:lnTo>
                  <a:pt x="58567" y="214434"/>
                </a:lnTo>
                <a:lnTo>
                  <a:pt x="100441" y="234791"/>
                </a:lnTo>
                <a:lnTo>
                  <a:pt x="151190" y="251587"/>
                </a:lnTo>
                <a:lnTo>
                  <a:pt x="209436" y="264271"/>
                </a:lnTo>
                <a:lnTo>
                  <a:pt x="273799" y="272287"/>
                </a:lnTo>
                <a:lnTo>
                  <a:pt x="342900" y="275081"/>
                </a:lnTo>
                <a:lnTo>
                  <a:pt x="412000" y="272287"/>
                </a:lnTo>
                <a:lnTo>
                  <a:pt x="476363" y="264271"/>
                </a:lnTo>
                <a:lnTo>
                  <a:pt x="534609" y="251587"/>
                </a:lnTo>
                <a:lnTo>
                  <a:pt x="585358" y="234791"/>
                </a:lnTo>
                <a:lnTo>
                  <a:pt x="627232" y="214434"/>
                </a:lnTo>
                <a:lnTo>
                  <a:pt x="658850" y="191071"/>
                </a:lnTo>
                <a:lnTo>
                  <a:pt x="685800" y="137541"/>
                </a:lnTo>
                <a:lnTo>
                  <a:pt x="678832" y="109826"/>
                </a:lnTo>
                <a:lnTo>
                  <a:pt x="627232" y="60647"/>
                </a:lnTo>
                <a:lnTo>
                  <a:pt x="585358" y="40290"/>
                </a:lnTo>
                <a:lnTo>
                  <a:pt x="534609" y="23494"/>
                </a:lnTo>
                <a:lnTo>
                  <a:pt x="476363" y="10810"/>
                </a:lnTo>
                <a:lnTo>
                  <a:pt x="412000" y="2794"/>
                </a:lnTo>
                <a:lnTo>
                  <a:pt x="342900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3030982" y="3999357"/>
            <a:ext cx="295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880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5" name="object 55" descr=""/>
          <p:cNvSpPr/>
          <p:nvPr/>
        </p:nvSpPr>
        <p:spPr>
          <a:xfrm>
            <a:off x="4350892" y="3952747"/>
            <a:ext cx="685800" cy="275590"/>
          </a:xfrm>
          <a:custGeom>
            <a:avLst/>
            <a:gdLst/>
            <a:ahLst/>
            <a:cxnLst/>
            <a:rect l="l" t="t" r="r" b="b"/>
            <a:pathLst>
              <a:path w="685800" h="275589">
                <a:moveTo>
                  <a:pt x="342900" y="0"/>
                </a:moveTo>
                <a:lnTo>
                  <a:pt x="273799" y="2794"/>
                </a:lnTo>
                <a:lnTo>
                  <a:pt x="209436" y="10810"/>
                </a:lnTo>
                <a:lnTo>
                  <a:pt x="151190" y="23494"/>
                </a:lnTo>
                <a:lnTo>
                  <a:pt x="100441" y="40290"/>
                </a:lnTo>
                <a:lnTo>
                  <a:pt x="58567" y="60647"/>
                </a:lnTo>
                <a:lnTo>
                  <a:pt x="26949" y="84010"/>
                </a:lnTo>
                <a:lnTo>
                  <a:pt x="0" y="137540"/>
                </a:lnTo>
                <a:lnTo>
                  <a:pt x="6967" y="165255"/>
                </a:lnTo>
                <a:lnTo>
                  <a:pt x="58567" y="214434"/>
                </a:lnTo>
                <a:lnTo>
                  <a:pt x="100441" y="234791"/>
                </a:lnTo>
                <a:lnTo>
                  <a:pt x="151190" y="251587"/>
                </a:lnTo>
                <a:lnTo>
                  <a:pt x="209436" y="264271"/>
                </a:lnTo>
                <a:lnTo>
                  <a:pt x="273799" y="272287"/>
                </a:lnTo>
                <a:lnTo>
                  <a:pt x="342900" y="275081"/>
                </a:lnTo>
                <a:lnTo>
                  <a:pt x="412000" y="272287"/>
                </a:lnTo>
                <a:lnTo>
                  <a:pt x="476363" y="264271"/>
                </a:lnTo>
                <a:lnTo>
                  <a:pt x="534609" y="251587"/>
                </a:lnTo>
                <a:lnTo>
                  <a:pt x="585358" y="234791"/>
                </a:lnTo>
                <a:lnTo>
                  <a:pt x="627232" y="214434"/>
                </a:lnTo>
                <a:lnTo>
                  <a:pt x="658850" y="191071"/>
                </a:lnTo>
                <a:lnTo>
                  <a:pt x="685800" y="137540"/>
                </a:lnTo>
                <a:lnTo>
                  <a:pt x="678832" y="109826"/>
                </a:lnTo>
                <a:lnTo>
                  <a:pt x="627232" y="60647"/>
                </a:lnTo>
                <a:lnTo>
                  <a:pt x="585358" y="40290"/>
                </a:lnTo>
                <a:lnTo>
                  <a:pt x="534609" y="23494"/>
                </a:lnTo>
                <a:lnTo>
                  <a:pt x="476363" y="10810"/>
                </a:lnTo>
                <a:lnTo>
                  <a:pt x="412000" y="2794"/>
                </a:lnTo>
                <a:lnTo>
                  <a:pt x="342900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 txBox="1"/>
          <p:nvPr/>
        </p:nvSpPr>
        <p:spPr>
          <a:xfrm>
            <a:off x="4546219" y="3982339"/>
            <a:ext cx="295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806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5899658" y="3918839"/>
            <a:ext cx="685800" cy="275590"/>
          </a:xfrm>
          <a:custGeom>
            <a:avLst/>
            <a:gdLst/>
            <a:ahLst/>
            <a:cxnLst/>
            <a:rect l="l" t="t" r="r" b="b"/>
            <a:pathLst>
              <a:path w="685800" h="275589">
                <a:moveTo>
                  <a:pt x="342900" y="0"/>
                </a:moveTo>
                <a:lnTo>
                  <a:pt x="273799" y="2794"/>
                </a:lnTo>
                <a:lnTo>
                  <a:pt x="209436" y="10810"/>
                </a:lnTo>
                <a:lnTo>
                  <a:pt x="151190" y="23494"/>
                </a:lnTo>
                <a:lnTo>
                  <a:pt x="100441" y="40290"/>
                </a:lnTo>
                <a:lnTo>
                  <a:pt x="58567" y="60647"/>
                </a:lnTo>
                <a:lnTo>
                  <a:pt x="26949" y="84010"/>
                </a:lnTo>
                <a:lnTo>
                  <a:pt x="0" y="137541"/>
                </a:lnTo>
                <a:lnTo>
                  <a:pt x="6967" y="165255"/>
                </a:lnTo>
                <a:lnTo>
                  <a:pt x="58567" y="214434"/>
                </a:lnTo>
                <a:lnTo>
                  <a:pt x="100441" y="234791"/>
                </a:lnTo>
                <a:lnTo>
                  <a:pt x="151190" y="251587"/>
                </a:lnTo>
                <a:lnTo>
                  <a:pt x="209436" y="264271"/>
                </a:lnTo>
                <a:lnTo>
                  <a:pt x="273799" y="272287"/>
                </a:lnTo>
                <a:lnTo>
                  <a:pt x="342900" y="275081"/>
                </a:lnTo>
                <a:lnTo>
                  <a:pt x="412000" y="272287"/>
                </a:lnTo>
                <a:lnTo>
                  <a:pt x="476363" y="264271"/>
                </a:lnTo>
                <a:lnTo>
                  <a:pt x="534609" y="251587"/>
                </a:lnTo>
                <a:lnTo>
                  <a:pt x="585358" y="234791"/>
                </a:lnTo>
                <a:lnTo>
                  <a:pt x="627232" y="214434"/>
                </a:lnTo>
                <a:lnTo>
                  <a:pt x="658850" y="191071"/>
                </a:lnTo>
                <a:lnTo>
                  <a:pt x="685799" y="137541"/>
                </a:lnTo>
                <a:lnTo>
                  <a:pt x="678832" y="109826"/>
                </a:lnTo>
                <a:lnTo>
                  <a:pt x="627232" y="60647"/>
                </a:lnTo>
                <a:lnTo>
                  <a:pt x="585358" y="40290"/>
                </a:lnTo>
                <a:lnTo>
                  <a:pt x="534609" y="23494"/>
                </a:lnTo>
                <a:lnTo>
                  <a:pt x="476363" y="10810"/>
                </a:lnTo>
                <a:lnTo>
                  <a:pt x="412000" y="2794"/>
                </a:lnTo>
                <a:lnTo>
                  <a:pt x="342900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6101588" y="3948429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744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6928104" y="4123944"/>
            <a:ext cx="2127885" cy="1815464"/>
            <a:chOff x="6928104" y="4123944"/>
            <a:chExt cx="2127885" cy="1815464"/>
          </a:xfrm>
        </p:grpSpPr>
        <p:pic>
          <p:nvPicPr>
            <p:cNvPr id="60" name="object 6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8104" y="4123944"/>
              <a:ext cx="2127504" cy="181508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8772" y="4128516"/>
              <a:ext cx="2097024" cy="1761744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4967" y="4151388"/>
              <a:ext cx="2033524" cy="1719580"/>
            </a:xfrm>
            <a:prstGeom prst="rect">
              <a:avLst/>
            </a:prstGeom>
          </p:spPr>
        </p:pic>
      </p:grpSp>
      <p:sp>
        <p:nvSpPr>
          <p:cNvPr id="63" name="object 63" descr=""/>
          <p:cNvSpPr txBox="1"/>
          <p:nvPr/>
        </p:nvSpPr>
        <p:spPr>
          <a:xfrm>
            <a:off x="6974967" y="4151388"/>
            <a:ext cx="2033905" cy="1719580"/>
          </a:xfrm>
          <a:prstGeom prst="rect">
            <a:avLst/>
          </a:prstGeom>
          <a:ln w="9525">
            <a:solidFill>
              <a:srgbClr val="E11817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203835" marR="174625" indent="-11176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03835" algn="l"/>
              </a:tabLst>
            </a:pP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Hybrid</a:t>
            </a:r>
            <a:r>
              <a:rPr dirty="0" sz="12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and</a:t>
            </a: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electric</a:t>
            </a:r>
            <a:r>
              <a:rPr dirty="0" sz="12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buses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have</a:t>
            </a:r>
            <a:r>
              <a:rPr dirty="0" sz="1200" spc="-6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lower</a:t>
            </a:r>
            <a:r>
              <a:rPr dirty="0" sz="1200" spc="-5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lifecycle</a:t>
            </a:r>
            <a:r>
              <a:rPr dirty="0" sz="1200" spc="-6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costs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as</a:t>
            </a:r>
            <a:r>
              <a:rPr dirty="0" sz="1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scale</a:t>
            </a:r>
            <a:r>
              <a:rPr dirty="0" sz="1200" spc="-3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and</a:t>
            </a: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learning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effects</a:t>
            </a:r>
            <a:r>
              <a:rPr dirty="0" sz="12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drive</a:t>
            </a:r>
            <a:r>
              <a:rPr dirty="0" sz="12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down </a:t>
            </a:r>
            <a:r>
              <a:rPr dirty="0" sz="1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maintenance</a:t>
            </a:r>
            <a:r>
              <a:rPr dirty="0" sz="1200" spc="1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costs</a:t>
            </a:r>
            <a:endParaRPr sz="1200">
              <a:latin typeface="Franklin Gothic Medium"/>
              <a:cs typeface="Franklin Gothic Medium"/>
            </a:endParaRPr>
          </a:p>
          <a:p>
            <a:pPr marL="203835" marR="135255" indent="-11176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03835" algn="l"/>
              </a:tabLst>
            </a:pPr>
            <a:r>
              <a:rPr dirty="0" sz="1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Preferential</a:t>
            </a:r>
            <a:r>
              <a:rPr dirty="0" sz="1200" spc="-1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financing</a:t>
            </a:r>
            <a:r>
              <a:rPr dirty="0" sz="1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can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speed</a:t>
            </a:r>
            <a:r>
              <a:rPr dirty="0" sz="1200" spc="-5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adoption,</a:t>
            </a:r>
            <a:r>
              <a:rPr dirty="0" sz="1200" spc="-5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scale,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and</a:t>
            </a:r>
            <a:r>
              <a:rPr dirty="0" sz="1200" spc="-3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learning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7382891" y="279349"/>
            <a:ext cx="1431290" cy="601345"/>
          </a:xfrm>
          <a:prstGeom prst="rect">
            <a:avLst/>
          </a:prstGeom>
          <a:solidFill>
            <a:srgbClr val="2C4D75"/>
          </a:solidFill>
        </p:spPr>
        <p:txBody>
          <a:bodyPr wrap="square" lIns="0" tIns="140970" rIns="0" bIns="0" rtlCol="0" vert="horz">
            <a:spAutoFit/>
          </a:bodyPr>
          <a:lstStyle/>
          <a:p>
            <a:pPr marL="325755">
              <a:lnSpc>
                <a:spcPct val="100000"/>
              </a:lnSpc>
              <a:spcBef>
                <a:spcPts val="1110"/>
              </a:spcBef>
            </a:pPr>
            <a:r>
              <a:rPr dirty="0" sz="20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Bogota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593" y="1497371"/>
            <a:ext cx="6007201" cy="202161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058795" y="1707007"/>
            <a:ext cx="295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260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06801" y="1500187"/>
            <a:ext cx="196850" cy="18288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985">
              <a:lnSpc>
                <a:spcPts val="1405"/>
              </a:lnSpc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29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21967" y="3576954"/>
            <a:ext cx="4324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Diesel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46097" y="3197809"/>
            <a:ext cx="2908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161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44192" y="2826207"/>
            <a:ext cx="2933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313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46097" y="2235834"/>
            <a:ext cx="291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441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41525" y="1394322"/>
            <a:ext cx="299720" cy="54038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113</a:t>
            </a:r>
            <a:endParaRPr sz="1200">
              <a:latin typeface="Franklin Gothic Medium"/>
              <a:cs typeface="Franklin Gothic Medium"/>
            </a:endParaRPr>
          </a:p>
          <a:p>
            <a:pPr marL="19685">
              <a:lnSpc>
                <a:spcPct val="100000"/>
              </a:lnSpc>
              <a:spcBef>
                <a:spcPts val="585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217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103873" y="3300412"/>
            <a:ext cx="196850" cy="182880"/>
          </a:xfrm>
          <a:custGeom>
            <a:avLst/>
            <a:gdLst/>
            <a:ahLst/>
            <a:cxnLst/>
            <a:rect l="l" t="t" r="r" b="b"/>
            <a:pathLst>
              <a:path w="196850" h="182879">
                <a:moveTo>
                  <a:pt x="196850" y="0"/>
                </a:moveTo>
                <a:lnTo>
                  <a:pt x="0" y="0"/>
                </a:lnTo>
                <a:lnTo>
                  <a:pt x="0" y="182562"/>
                </a:lnTo>
                <a:lnTo>
                  <a:pt x="196850" y="182562"/>
                </a:lnTo>
                <a:lnTo>
                  <a:pt x="196850" y="0"/>
                </a:lnTo>
                <a:close/>
              </a:path>
            </a:pathLst>
          </a:custGeom>
          <a:solidFill>
            <a:srgbClr val="364D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988558" y="3283711"/>
            <a:ext cx="510540" cy="501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48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Electric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064122" y="2688082"/>
            <a:ext cx="27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717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060319" y="2840482"/>
            <a:ext cx="291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507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058795" y="2178558"/>
            <a:ext cx="295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340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4554601" y="1624012"/>
            <a:ext cx="196850" cy="182880"/>
          </a:xfrm>
          <a:custGeom>
            <a:avLst/>
            <a:gdLst/>
            <a:ahLst/>
            <a:cxnLst/>
            <a:rect l="l" t="t" r="r" b="b"/>
            <a:pathLst>
              <a:path w="196850" h="182880">
                <a:moveTo>
                  <a:pt x="196850" y="0"/>
                </a:moveTo>
                <a:lnTo>
                  <a:pt x="0" y="0"/>
                </a:lnTo>
                <a:lnTo>
                  <a:pt x="0" y="182562"/>
                </a:lnTo>
                <a:lnTo>
                  <a:pt x="196850" y="182562"/>
                </a:lnTo>
                <a:lnTo>
                  <a:pt x="196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106801" y="3295586"/>
            <a:ext cx="196850" cy="182880"/>
          </a:xfrm>
          <a:custGeom>
            <a:avLst/>
            <a:gdLst/>
            <a:ahLst/>
            <a:cxnLst/>
            <a:rect l="l" t="t" r="r" b="b"/>
            <a:pathLst>
              <a:path w="196850" h="182879">
                <a:moveTo>
                  <a:pt x="196850" y="0"/>
                </a:moveTo>
                <a:lnTo>
                  <a:pt x="0" y="0"/>
                </a:lnTo>
                <a:lnTo>
                  <a:pt x="0" y="182562"/>
                </a:lnTo>
                <a:lnTo>
                  <a:pt x="196850" y="182562"/>
                </a:lnTo>
                <a:lnTo>
                  <a:pt x="196850" y="0"/>
                </a:lnTo>
                <a:close/>
              </a:path>
            </a:pathLst>
          </a:custGeom>
          <a:solidFill>
            <a:srgbClr val="364D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4506595" y="1602485"/>
            <a:ext cx="295910" cy="379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244">
              <a:lnSpc>
                <a:spcPts val="1395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29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ts val="1395"/>
              </a:lnSpc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195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508119" y="2855214"/>
            <a:ext cx="291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507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506595" y="2193163"/>
            <a:ext cx="295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340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4554601" y="3305111"/>
            <a:ext cx="196850" cy="182880"/>
          </a:xfrm>
          <a:custGeom>
            <a:avLst/>
            <a:gdLst/>
            <a:ahLst/>
            <a:cxnLst/>
            <a:rect l="l" t="t" r="r" b="b"/>
            <a:pathLst>
              <a:path w="196850" h="182879">
                <a:moveTo>
                  <a:pt x="196850" y="0"/>
                </a:moveTo>
                <a:lnTo>
                  <a:pt x="0" y="0"/>
                </a:lnTo>
                <a:lnTo>
                  <a:pt x="0" y="182562"/>
                </a:lnTo>
                <a:lnTo>
                  <a:pt x="196850" y="182562"/>
                </a:lnTo>
                <a:lnTo>
                  <a:pt x="196850" y="0"/>
                </a:lnTo>
                <a:close/>
              </a:path>
            </a:pathLst>
          </a:custGeom>
          <a:solidFill>
            <a:srgbClr val="364D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4107307" y="3283711"/>
            <a:ext cx="1105535" cy="501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44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Hybrid</a:t>
            </a:r>
            <a:r>
              <a:rPr dirty="0" sz="12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Low</a:t>
            </a:r>
            <a:r>
              <a:rPr dirty="0" sz="1200" spc="-3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Case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6083808" y="1653603"/>
            <a:ext cx="196850" cy="182880"/>
          </a:xfrm>
          <a:custGeom>
            <a:avLst/>
            <a:gdLst/>
            <a:ahLst/>
            <a:cxnLst/>
            <a:rect l="l" t="t" r="r" b="b"/>
            <a:pathLst>
              <a:path w="196850" h="182880">
                <a:moveTo>
                  <a:pt x="196850" y="0"/>
                </a:moveTo>
                <a:lnTo>
                  <a:pt x="0" y="0"/>
                </a:lnTo>
                <a:lnTo>
                  <a:pt x="0" y="182562"/>
                </a:lnTo>
                <a:lnTo>
                  <a:pt x="196850" y="182562"/>
                </a:lnTo>
                <a:lnTo>
                  <a:pt x="196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6008623" y="1610867"/>
            <a:ext cx="342900" cy="62865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3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54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108</a:t>
            </a:r>
            <a:endParaRPr sz="1200">
              <a:latin typeface="Franklin Gothic Medium"/>
              <a:cs typeface="Franklin Gothic Medium"/>
            </a:endParaRPr>
          </a:p>
          <a:p>
            <a:pPr marL="60325">
              <a:lnSpc>
                <a:spcPct val="100000"/>
              </a:lnSpc>
              <a:spcBef>
                <a:spcPts val="2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127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7304087" y="2878137"/>
            <a:ext cx="189230" cy="142875"/>
            <a:chOff x="7304087" y="2878137"/>
            <a:chExt cx="189230" cy="142875"/>
          </a:xfrm>
        </p:grpSpPr>
        <p:sp>
          <p:nvSpPr>
            <p:cNvPr id="25" name="object 25" descr=""/>
            <p:cNvSpPr/>
            <p:nvPr/>
          </p:nvSpPr>
          <p:spPr>
            <a:xfrm>
              <a:off x="7308850" y="28829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308850" y="28829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7304087" y="3081337"/>
            <a:ext cx="189230" cy="142875"/>
            <a:chOff x="7304087" y="3081337"/>
            <a:chExt cx="189230" cy="142875"/>
          </a:xfrm>
        </p:grpSpPr>
        <p:sp>
          <p:nvSpPr>
            <p:cNvPr id="28" name="object 28" descr=""/>
            <p:cNvSpPr/>
            <p:nvPr/>
          </p:nvSpPr>
          <p:spPr>
            <a:xfrm>
              <a:off x="7308850" y="30861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308850" y="30861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7304087" y="2674937"/>
            <a:ext cx="189230" cy="142875"/>
            <a:chOff x="7304087" y="2674937"/>
            <a:chExt cx="189230" cy="142875"/>
          </a:xfrm>
        </p:grpSpPr>
        <p:sp>
          <p:nvSpPr>
            <p:cNvPr id="31" name="object 31" descr=""/>
            <p:cNvSpPr/>
            <p:nvPr/>
          </p:nvSpPr>
          <p:spPr>
            <a:xfrm>
              <a:off x="7308850" y="26797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308850" y="26797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7304087" y="2471737"/>
            <a:ext cx="189230" cy="142875"/>
            <a:chOff x="7304087" y="2471737"/>
            <a:chExt cx="189230" cy="142875"/>
          </a:xfrm>
        </p:grpSpPr>
        <p:sp>
          <p:nvSpPr>
            <p:cNvPr id="34" name="object 34" descr=""/>
            <p:cNvSpPr/>
            <p:nvPr/>
          </p:nvSpPr>
          <p:spPr>
            <a:xfrm>
              <a:off x="7308850" y="24765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E11F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308850" y="24765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 descr=""/>
          <p:cNvGrpSpPr/>
          <p:nvPr/>
        </p:nvGrpSpPr>
        <p:grpSpPr>
          <a:xfrm>
            <a:off x="7304087" y="2268537"/>
            <a:ext cx="189230" cy="142875"/>
            <a:chOff x="7304087" y="2268537"/>
            <a:chExt cx="189230" cy="142875"/>
          </a:xfrm>
        </p:grpSpPr>
        <p:sp>
          <p:nvSpPr>
            <p:cNvPr id="37" name="object 37" descr=""/>
            <p:cNvSpPr/>
            <p:nvPr/>
          </p:nvSpPr>
          <p:spPr>
            <a:xfrm>
              <a:off x="7308850" y="22733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308850" y="2273300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7527797" y="2203348"/>
            <a:ext cx="1052195" cy="1194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9405">
              <a:lnSpc>
                <a:spcPct val="1334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Taxes Maintenance Fuel/Energy Financing</a:t>
            </a:r>
            <a:endParaRPr sz="10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400"/>
              </a:spcBef>
            </a:pPr>
            <a:r>
              <a:rPr dirty="0" sz="1000" b="1">
                <a:solidFill>
                  <a:srgbClr val="2C2928"/>
                </a:solidFill>
                <a:latin typeface="Franklin Gothic Medium"/>
                <a:cs typeface="Franklin Gothic Medium"/>
              </a:rPr>
              <a:t>Capital</a:t>
            </a:r>
            <a:r>
              <a:rPr dirty="0" sz="10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investment </a:t>
            </a:r>
            <a:r>
              <a:rPr dirty="0" sz="1000" b="1">
                <a:solidFill>
                  <a:srgbClr val="2C2928"/>
                </a:solidFill>
                <a:latin typeface="Franklin Gothic Medium"/>
                <a:cs typeface="Franklin Gothic Medium"/>
              </a:rPr>
              <a:t>and</a:t>
            </a:r>
            <a:r>
              <a:rPr dirty="0" sz="1000" spc="-3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2C2928"/>
                </a:solidFill>
                <a:latin typeface="Franklin Gothic Medium"/>
                <a:cs typeface="Franklin Gothic Medium"/>
              </a:rPr>
              <a:t>salvage</a:t>
            </a:r>
            <a:r>
              <a:rPr dirty="0" sz="10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value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46653" y="4271479"/>
            <a:ext cx="6927850" cy="1719580"/>
          </a:xfrm>
          <a:custGeom>
            <a:avLst/>
            <a:gdLst/>
            <a:ahLst/>
            <a:cxnLst/>
            <a:rect l="l" t="t" r="r" b="b"/>
            <a:pathLst>
              <a:path w="6927850" h="1719579">
                <a:moveTo>
                  <a:pt x="6927850" y="0"/>
                </a:moveTo>
                <a:lnTo>
                  <a:pt x="0" y="0"/>
                </a:lnTo>
                <a:lnTo>
                  <a:pt x="0" y="1719580"/>
                </a:lnTo>
                <a:lnTo>
                  <a:pt x="6927850" y="1719580"/>
                </a:lnTo>
                <a:lnTo>
                  <a:pt x="6927850" y="0"/>
                </a:lnTo>
                <a:close/>
              </a:path>
            </a:pathLst>
          </a:custGeom>
          <a:solidFill>
            <a:srgbClr val="EEF8FB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1" name="object 41" descr=""/>
          <p:cNvGraphicFramePr>
            <a:graphicFrameLocks noGrp="1"/>
          </p:cNvGraphicFramePr>
          <p:nvPr/>
        </p:nvGraphicFramePr>
        <p:xfrm>
          <a:off x="1328547" y="4393589"/>
          <a:ext cx="5419090" cy="150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5410"/>
                <a:gridCol w="1363980"/>
                <a:gridCol w="1431925"/>
                <a:gridCol w="1170305"/>
              </a:tblGrid>
              <a:tr h="464184">
                <a:tc>
                  <a:txBody>
                    <a:bodyPr/>
                    <a:lstStyle/>
                    <a:p>
                      <a:pPr marL="179705">
                        <a:lnSpc>
                          <a:spcPts val="134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interest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5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year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term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134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5%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interest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</a:t>
                      </a:r>
                      <a:r>
                        <a:rPr dirty="0" sz="1200" spc="-3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year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term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ts val="134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5%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interest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</a:t>
                      </a:r>
                      <a:r>
                        <a:rPr dirty="0" sz="1200" spc="-3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year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term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ts val="134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5%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interest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</a:t>
                      </a:r>
                      <a:r>
                        <a:rPr dirty="0" sz="1200" spc="-3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year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term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solidFill>
                      <a:srgbClr val="EEF8FB"/>
                    </a:solidFill>
                  </a:tcPr>
                </a:tc>
              </a:tr>
              <a:tr h="572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(baseline)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1206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292735" indent="-58419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+20%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higher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than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diesel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9588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48615" indent="-190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10%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lower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than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diesel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9588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86360" indent="-190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50%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lower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than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diesel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95885">
                    <a:solidFill>
                      <a:srgbClr val="EEF8FB"/>
                    </a:solidFill>
                  </a:tcPr>
                </a:tc>
              </a:tr>
              <a:tr h="464184">
                <a:tc>
                  <a:txBody>
                    <a:bodyPr/>
                    <a:lstStyle/>
                    <a:p>
                      <a:pPr marL="106680" marR="217170" indent="-7556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30%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bus</a:t>
                      </a:r>
                      <a:r>
                        <a:rPr dirty="0" sz="1200" spc="-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value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(BRL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123,280)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8572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285115" indent="19240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of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battery</a:t>
                      </a:r>
                      <a:r>
                        <a:rPr dirty="0" sz="1200" spc="-4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value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8572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292735" marR="285115" indent="1905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30%</a:t>
                      </a:r>
                      <a:r>
                        <a:rPr dirty="0" sz="1200" spc="-1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of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battery</a:t>
                      </a:r>
                      <a:r>
                        <a:rPr dirty="0" sz="1200" spc="-4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value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8572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292735" marR="24130" indent="1905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30%</a:t>
                      </a:r>
                      <a:r>
                        <a:rPr dirty="0" sz="1200" spc="-1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of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battery</a:t>
                      </a:r>
                      <a:r>
                        <a:rPr dirty="0" sz="1200" spc="-4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value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85725">
                    <a:solidFill>
                      <a:srgbClr val="EEF8FB"/>
                    </a:solidFill>
                  </a:tcPr>
                </a:tc>
              </a:tr>
            </a:tbl>
          </a:graphicData>
        </a:graphic>
      </p:graphicFrame>
      <p:sp>
        <p:nvSpPr>
          <p:cNvPr id="42" name="object 42" descr=""/>
          <p:cNvSpPr txBox="1"/>
          <p:nvPr/>
        </p:nvSpPr>
        <p:spPr>
          <a:xfrm>
            <a:off x="265582" y="4428235"/>
            <a:ext cx="7645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Financing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29641" y="4910709"/>
            <a:ext cx="1017269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Maintenance costs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96113" y="5619089"/>
            <a:ext cx="10871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Salvage</a:t>
            </a:r>
            <a:r>
              <a:rPr dirty="0" sz="1400" spc="-45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20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Value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1285875" y="3997833"/>
            <a:ext cx="685800" cy="275590"/>
          </a:xfrm>
          <a:custGeom>
            <a:avLst/>
            <a:gdLst/>
            <a:ahLst/>
            <a:cxnLst/>
            <a:rect l="l" t="t" r="r" b="b"/>
            <a:pathLst>
              <a:path w="685800" h="275589">
                <a:moveTo>
                  <a:pt x="342900" y="0"/>
                </a:moveTo>
                <a:lnTo>
                  <a:pt x="273799" y="2794"/>
                </a:lnTo>
                <a:lnTo>
                  <a:pt x="209436" y="10810"/>
                </a:lnTo>
                <a:lnTo>
                  <a:pt x="151190" y="23494"/>
                </a:lnTo>
                <a:lnTo>
                  <a:pt x="100441" y="40290"/>
                </a:lnTo>
                <a:lnTo>
                  <a:pt x="58567" y="60647"/>
                </a:lnTo>
                <a:lnTo>
                  <a:pt x="26949" y="84010"/>
                </a:lnTo>
                <a:lnTo>
                  <a:pt x="0" y="137541"/>
                </a:lnTo>
                <a:lnTo>
                  <a:pt x="6967" y="165292"/>
                </a:lnTo>
                <a:lnTo>
                  <a:pt x="58567" y="214490"/>
                </a:lnTo>
                <a:lnTo>
                  <a:pt x="100441" y="234838"/>
                </a:lnTo>
                <a:lnTo>
                  <a:pt x="151190" y="251621"/>
                </a:lnTo>
                <a:lnTo>
                  <a:pt x="209436" y="264288"/>
                </a:lnTo>
                <a:lnTo>
                  <a:pt x="273799" y="272292"/>
                </a:lnTo>
                <a:lnTo>
                  <a:pt x="342900" y="275082"/>
                </a:lnTo>
                <a:lnTo>
                  <a:pt x="412000" y="272292"/>
                </a:lnTo>
                <a:lnTo>
                  <a:pt x="476363" y="264288"/>
                </a:lnTo>
                <a:lnTo>
                  <a:pt x="534609" y="251621"/>
                </a:lnTo>
                <a:lnTo>
                  <a:pt x="585358" y="234838"/>
                </a:lnTo>
                <a:lnTo>
                  <a:pt x="627232" y="214490"/>
                </a:lnTo>
                <a:lnTo>
                  <a:pt x="658850" y="191125"/>
                </a:lnTo>
                <a:lnTo>
                  <a:pt x="685800" y="137541"/>
                </a:lnTo>
                <a:lnTo>
                  <a:pt x="678832" y="109826"/>
                </a:lnTo>
                <a:lnTo>
                  <a:pt x="627232" y="60647"/>
                </a:lnTo>
                <a:lnTo>
                  <a:pt x="585358" y="40290"/>
                </a:lnTo>
                <a:lnTo>
                  <a:pt x="534609" y="23494"/>
                </a:lnTo>
                <a:lnTo>
                  <a:pt x="476363" y="10810"/>
                </a:lnTo>
                <a:lnTo>
                  <a:pt x="412000" y="2794"/>
                </a:lnTo>
                <a:lnTo>
                  <a:pt x="342900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1418336" y="4027423"/>
            <a:ext cx="4210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1,246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2972942" y="3997833"/>
            <a:ext cx="685800" cy="275590"/>
          </a:xfrm>
          <a:custGeom>
            <a:avLst/>
            <a:gdLst/>
            <a:ahLst/>
            <a:cxnLst/>
            <a:rect l="l" t="t" r="r" b="b"/>
            <a:pathLst>
              <a:path w="685800" h="275589">
                <a:moveTo>
                  <a:pt x="342899" y="0"/>
                </a:moveTo>
                <a:lnTo>
                  <a:pt x="273799" y="2794"/>
                </a:lnTo>
                <a:lnTo>
                  <a:pt x="209436" y="10810"/>
                </a:lnTo>
                <a:lnTo>
                  <a:pt x="151190" y="23494"/>
                </a:lnTo>
                <a:lnTo>
                  <a:pt x="100441" y="40290"/>
                </a:lnTo>
                <a:lnTo>
                  <a:pt x="58567" y="60647"/>
                </a:lnTo>
                <a:lnTo>
                  <a:pt x="26949" y="84010"/>
                </a:lnTo>
                <a:lnTo>
                  <a:pt x="0" y="137541"/>
                </a:lnTo>
                <a:lnTo>
                  <a:pt x="6967" y="165292"/>
                </a:lnTo>
                <a:lnTo>
                  <a:pt x="58567" y="214490"/>
                </a:lnTo>
                <a:lnTo>
                  <a:pt x="100441" y="234838"/>
                </a:lnTo>
                <a:lnTo>
                  <a:pt x="151190" y="251621"/>
                </a:lnTo>
                <a:lnTo>
                  <a:pt x="209436" y="264288"/>
                </a:lnTo>
                <a:lnTo>
                  <a:pt x="273799" y="272292"/>
                </a:lnTo>
                <a:lnTo>
                  <a:pt x="342899" y="275082"/>
                </a:lnTo>
                <a:lnTo>
                  <a:pt x="412000" y="272292"/>
                </a:lnTo>
                <a:lnTo>
                  <a:pt x="476363" y="264288"/>
                </a:lnTo>
                <a:lnTo>
                  <a:pt x="534609" y="251621"/>
                </a:lnTo>
                <a:lnTo>
                  <a:pt x="585358" y="234838"/>
                </a:lnTo>
                <a:lnTo>
                  <a:pt x="627232" y="214490"/>
                </a:lnTo>
                <a:lnTo>
                  <a:pt x="658850" y="191125"/>
                </a:lnTo>
                <a:lnTo>
                  <a:pt x="685799" y="137541"/>
                </a:lnTo>
                <a:lnTo>
                  <a:pt x="678832" y="109826"/>
                </a:lnTo>
                <a:lnTo>
                  <a:pt x="627232" y="60647"/>
                </a:lnTo>
                <a:lnTo>
                  <a:pt x="585358" y="40290"/>
                </a:lnTo>
                <a:lnTo>
                  <a:pt x="534609" y="23494"/>
                </a:lnTo>
                <a:lnTo>
                  <a:pt x="476363" y="10810"/>
                </a:lnTo>
                <a:lnTo>
                  <a:pt x="412000" y="2794"/>
                </a:lnTo>
                <a:lnTo>
                  <a:pt x="342899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2824733" y="3278885"/>
            <a:ext cx="782320" cy="9569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2065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57</a:t>
            </a:r>
            <a:endParaRPr sz="1200">
              <a:latin typeface="Franklin Gothic Medium"/>
              <a:cs typeface="Franklin Gothic Medium"/>
            </a:endParaRPr>
          </a:p>
          <a:p>
            <a:pPr algn="ctr" marL="12065" marR="5080">
              <a:lnSpc>
                <a:spcPct val="100000"/>
              </a:lnSpc>
              <a:spcBef>
                <a:spcPts val="905"/>
              </a:spcBef>
            </a:pP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Hybrid</a:t>
            </a:r>
            <a:r>
              <a:rPr dirty="0" sz="1200" spc="-3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High Case</a:t>
            </a:r>
            <a:endParaRPr sz="1200">
              <a:latin typeface="Franklin Gothic Medium"/>
              <a:cs typeface="Franklin Gothic Medium"/>
            </a:endParaRPr>
          </a:p>
          <a:p>
            <a:pPr algn="ctr" marL="201930">
              <a:lnSpc>
                <a:spcPct val="100000"/>
              </a:lnSpc>
              <a:spcBef>
                <a:spcPts val="670"/>
              </a:spcBef>
            </a:pPr>
            <a:r>
              <a:rPr dirty="0" sz="1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1,194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4426203" y="3997833"/>
            <a:ext cx="685800" cy="275590"/>
          </a:xfrm>
          <a:custGeom>
            <a:avLst/>
            <a:gdLst/>
            <a:ahLst/>
            <a:cxnLst/>
            <a:rect l="l" t="t" r="r" b="b"/>
            <a:pathLst>
              <a:path w="685800" h="275589">
                <a:moveTo>
                  <a:pt x="342900" y="0"/>
                </a:moveTo>
                <a:lnTo>
                  <a:pt x="273799" y="2794"/>
                </a:lnTo>
                <a:lnTo>
                  <a:pt x="209436" y="10810"/>
                </a:lnTo>
                <a:lnTo>
                  <a:pt x="151190" y="23494"/>
                </a:lnTo>
                <a:lnTo>
                  <a:pt x="100441" y="40290"/>
                </a:lnTo>
                <a:lnTo>
                  <a:pt x="58567" y="60647"/>
                </a:lnTo>
                <a:lnTo>
                  <a:pt x="26949" y="84010"/>
                </a:lnTo>
                <a:lnTo>
                  <a:pt x="0" y="137541"/>
                </a:lnTo>
                <a:lnTo>
                  <a:pt x="6967" y="165292"/>
                </a:lnTo>
                <a:lnTo>
                  <a:pt x="58567" y="214490"/>
                </a:lnTo>
                <a:lnTo>
                  <a:pt x="100441" y="234838"/>
                </a:lnTo>
                <a:lnTo>
                  <a:pt x="151190" y="251621"/>
                </a:lnTo>
                <a:lnTo>
                  <a:pt x="209436" y="264288"/>
                </a:lnTo>
                <a:lnTo>
                  <a:pt x="273799" y="272292"/>
                </a:lnTo>
                <a:lnTo>
                  <a:pt x="342900" y="275082"/>
                </a:lnTo>
                <a:lnTo>
                  <a:pt x="412000" y="272292"/>
                </a:lnTo>
                <a:lnTo>
                  <a:pt x="476363" y="264288"/>
                </a:lnTo>
                <a:lnTo>
                  <a:pt x="534609" y="251621"/>
                </a:lnTo>
                <a:lnTo>
                  <a:pt x="585358" y="234838"/>
                </a:lnTo>
                <a:lnTo>
                  <a:pt x="627232" y="214490"/>
                </a:lnTo>
                <a:lnTo>
                  <a:pt x="658850" y="191125"/>
                </a:lnTo>
                <a:lnTo>
                  <a:pt x="685800" y="137541"/>
                </a:lnTo>
                <a:lnTo>
                  <a:pt x="678832" y="109826"/>
                </a:lnTo>
                <a:lnTo>
                  <a:pt x="627232" y="60647"/>
                </a:lnTo>
                <a:lnTo>
                  <a:pt x="585358" y="40290"/>
                </a:lnTo>
                <a:lnTo>
                  <a:pt x="534609" y="23494"/>
                </a:lnTo>
                <a:lnTo>
                  <a:pt x="476363" y="10810"/>
                </a:lnTo>
                <a:lnTo>
                  <a:pt x="412000" y="2794"/>
                </a:lnTo>
                <a:lnTo>
                  <a:pt x="342900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4557521" y="4027423"/>
            <a:ext cx="4254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1,115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5865876" y="3997833"/>
            <a:ext cx="685800" cy="275590"/>
          </a:xfrm>
          <a:custGeom>
            <a:avLst/>
            <a:gdLst/>
            <a:ahLst/>
            <a:cxnLst/>
            <a:rect l="l" t="t" r="r" b="b"/>
            <a:pathLst>
              <a:path w="685800" h="275589">
                <a:moveTo>
                  <a:pt x="342900" y="0"/>
                </a:moveTo>
                <a:lnTo>
                  <a:pt x="273763" y="2794"/>
                </a:lnTo>
                <a:lnTo>
                  <a:pt x="209383" y="10810"/>
                </a:lnTo>
                <a:lnTo>
                  <a:pt x="151134" y="23494"/>
                </a:lnTo>
                <a:lnTo>
                  <a:pt x="100393" y="40290"/>
                </a:lnTo>
                <a:lnTo>
                  <a:pt x="58534" y="60647"/>
                </a:lnTo>
                <a:lnTo>
                  <a:pt x="26931" y="84010"/>
                </a:lnTo>
                <a:lnTo>
                  <a:pt x="0" y="137541"/>
                </a:lnTo>
                <a:lnTo>
                  <a:pt x="6962" y="165292"/>
                </a:lnTo>
                <a:lnTo>
                  <a:pt x="58534" y="214490"/>
                </a:lnTo>
                <a:lnTo>
                  <a:pt x="100393" y="234838"/>
                </a:lnTo>
                <a:lnTo>
                  <a:pt x="151134" y="251621"/>
                </a:lnTo>
                <a:lnTo>
                  <a:pt x="209383" y="264288"/>
                </a:lnTo>
                <a:lnTo>
                  <a:pt x="273763" y="272292"/>
                </a:lnTo>
                <a:lnTo>
                  <a:pt x="342900" y="275082"/>
                </a:lnTo>
                <a:lnTo>
                  <a:pt x="412000" y="272292"/>
                </a:lnTo>
                <a:lnTo>
                  <a:pt x="476363" y="264288"/>
                </a:lnTo>
                <a:lnTo>
                  <a:pt x="534609" y="251621"/>
                </a:lnTo>
                <a:lnTo>
                  <a:pt x="585358" y="234838"/>
                </a:lnTo>
                <a:lnTo>
                  <a:pt x="627232" y="214490"/>
                </a:lnTo>
                <a:lnTo>
                  <a:pt x="658850" y="191125"/>
                </a:lnTo>
                <a:lnTo>
                  <a:pt x="685800" y="137541"/>
                </a:lnTo>
                <a:lnTo>
                  <a:pt x="678832" y="109826"/>
                </a:lnTo>
                <a:lnTo>
                  <a:pt x="627232" y="60647"/>
                </a:lnTo>
                <a:lnTo>
                  <a:pt x="585358" y="40290"/>
                </a:lnTo>
                <a:lnTo>
                  <a:pt x="534609" y="23494"/>
                </a:lnTo>
                <a:lnTo>
                  <a:pt x="476363" y="10810"/>
                </a:lnTo>
                <a:lnTo>
                  <a:pt x="412000" y="2794"/>
                </a:lnTo>
                <a:lnTo>
                  <a:pt x="342900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5995796" y="4027423"/>
            <a:ext cx="426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1,054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6932676" y="4064508"/>
            <a:ext cx="2132330" cy="2032000"/>
            <a:chOff x="6932676" y="4064508"/>
            <a:chExt cx="2132330" cy="2032000"/>
          </a:xfrm>
        </p:grpSpPr>
        <p:pic>
          <p:nvPicPr>
            <p:cNvPr id="54" name="object 5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2676" y="4064508"/>
              <a:ext cx="2132076" cy="203149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3476" y="4094696"/>
              <a:ext cx="2033524" cy="1933575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/>
          <p:nvPr/>
        </p:nvSpPr>
        <p:spPr>
          <a:xfrm>
            <a:off x="6983476" y="4094695"/>
            <a:ext cx="2033905" cy="1933575"/>
          </a:xfrm>
          <a:prstGeom prst="rect">
            <a:avLst/>
          </a:prstGeom>
          <a:ln w="9525">
            <a:solidFill>
              <a:srgbClr val="E11817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202565" marR="144780" indent="-110489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03835" algn="l"/>
              </a:tabLst>
            </a:pP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Electric</a:t>
            </a:r>
            <a:r>
              <a:rPr dirty="0" sz="14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buses</a:t>
            </a:r>
            <a:r>
              <a:rPr dirty="0" sz="1400" spc="-3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achieve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	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significant</a:t>
            </a:r>
            <a:r>
              <a:rPr dirty="0" sz="1400" spc="-8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savings</a:t>
            </a:r>
            <a:r>
              <a:rPr dirty="0" sz="1400" spc="-7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in </a:t>
            </a:r>
            <a:r>
              <a:rPr dirty="0" sz="14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	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lifecycle</a:t>
            </a:r>
            <a:r>
              <a:rPr dirty="0" sz="1400" spc="-8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costs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	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compared</a:t>
            </a:r>
            <a:r>
              <a:rPr dirty="0" sz="1400" spc="-6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to</a:t>
            </a:r>
            <a:r>
              <a:rPr dirty="0" sz="1400" spc="-4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diesel</a:t>
            </a:r>
            <a:endParaRPr sz="1400">
              <a:latin typeface="Franklin Gothic Medium"/>
              <a:cs typeface="Franklin Gothic Medium"/>
            </a:endParaRPr>
          </a:p>
          <a:p>
            <a:pPr marL="202565" marR="134620" indent="-11048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03835" algn="l"/>
              </a:tabLst>
            </a:pP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Hybrids</a:t>
            </a:r>
            <a:r>
              <a:rPr dirty="0" sz="1400" spc="-4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are</a:t>
            </a:r>
            <a:r>
              <a:rPr dirty="0" sz="1400" spc="-1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less</a:t>
            </a:r>
            <a:r>
              <a:rPr dirty="0" sz="1400" spc="-3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costly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	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than</a:t>
            </a:r>
            <a:r>
              <a:rPr dirty="0" sz="1400" spc="-3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diesel</a:t>
            </a:r>
            <a:r>
              <a:rPr dirty="0" sz="1400" spc="-5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even </a:t>
            </a:r>
            <a:r>
              <a:rPr dirty="0" sz="14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	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accounting</a:t>
            </a:r>
            <a:r>
              <a:rPr dirty="0" sz="1400" spc="-5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for</a:t>
            </a:r>
            <a:r>
              <a:rPr dirty="0" sz="1400" spc="-3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higher 	maintenance</a:t>
            </a:r>
            <a:r>
              <a:rPr dirty="0" sz="1400" spc="1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costs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314655" y="390905"/>
            <a:ext cx="5878195" cy="84645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5715">
              <a:lnSpc>
                <a:spcPct val="102200"/>
              </a:lnSpc>
              <a:spcBef>
                <a:spcPts val="50"/>
              </a:spcBef>
            </a:pP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Electrics</a:t>
            </a:r>
            <a:r>
              <a:rPr dirty="0" sz="1800" spc="-4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achieve</a:t>
            </a:r>
            <a:r>
              <a:rPr dirty="0" sz="1800" spc="1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savings of</a:t>
            </a:r>
            <a:r>
              <a:rPr dirty="0" sz="1800" spc="-2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~20%</a:t>
            </a:r>
            <a:r>
              <a:rPr dirty="0" sz="1800" spc="-3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compared</a:t>
            </a:r>
            <a:r>
              <a:rPr dirty="0" sz="1800" spc="-2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to</a:t>
            </a:r>
            <a:r>
              <a:rPr dirty="0" sz="1800" spc="-3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F86B0"/>
                </a:solidFill>
                <a:latin typeface="Arial"/>
                <a:cs typeface="Arial"/>
              </a:rPr>
              <a:t>diesel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assuming</a:t>
            </a:r>
            <a:r>
              <a:rPr dirty="0" sz="1800" spc="-4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partially</a:t>
            </a:r>
            <a:r>
              <a:rPr dirty="0" sz="1800" spc="-3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local</a:t>
            </a:r>
            <a:r>
              <a:rPr dirty="0" sz="1800" spc="-3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production</a:t>
            </a:r>
            <a:r>
              <a:rPr dirty="0" sz="1800" spc="-4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1F86B0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894"/>
              </a:spcBef>
            </a:pPr>
            <a:r>
              <a:rPr dirty="0" sz="1000" b="1">
                <a:solidFill>
                  <a:srgbClr val="2C2928"/>
                </a:solidFill>
                <a:latin typeface="Franklin Gothic Book"/>
                <a:cs typeface="Franklin Gothic Book"/>
              </a:rPr>
              <a:t>Lifecycle</a:t>
            </a:r>
            <a:r>
              <a:rPr dirty="0" sz="1000" spc="-3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b="1">
                <a:solidFill>
                  <a:srgbClr val="2C2928"/>
                </a:solidFill>
                <a:latin typeface="Franklin Gothic Book"/>
                <a:cs typeface="Franklin Gothic Book"/>
              </a:rPr>
              <a:t>Costs</a:t>
            </a:r>
            <a:r>
              <a:rPr dirty="0" sz="1000" spc="-2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b="1" i="1">
                <a:solidFill>
                  <a:srgbClr val="2C2928"/>
                </a:solidFill>
                <a:latin typeface="Franklin Gothic Book"/>
                <a:cs typeface="Franklin Gothic Book"/>
              </a:rPr>
              <a:t>(‘000</a:t>
            </a:r>
            <a:r>
              <a:rPr dirty="0" sz="1000" spc="-40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b="1" i="1">
                <a:solidFill>
                  <a:srgbClr val="2C2928"/>
                </a:solidFill>
                <a:latin typeface="Franklin Gothic Book"/>
                <a:cs typeface="Franklin Gothic Book"/>
              </a:rPr>
              <a:t>BRL,</a:t>
            </a:r>
            <a:r>
              <a:rPr dirty="0" sz="1000" spc="-30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b="1" i="1">
                <a:solidFill>
                  <a:srgbClr val="2C2928"/>
                </a:solidFill>
                <a:latin typeface="Franklin Gothic Book"/>
                <a:cs typeface="Franklin Gothic Book"/>
              </a:rPr>
              <a:t>10-Year</a:t>
            </a:r>
            <a:r>
              <a:rPr dirty="0" sz="1000" spc="-40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b="1" i="1">
                <a:solidFill>
                  <a:srgbClr val="2C2928"/>
                </a:solidFill>
                <a:latin typeface="Franklin Gothic Book"/>
                <a:cs typeface="Franklin Gothic Book"/>
              </a:rPr>
              <a:t>Net</a:t>
            </a:r>
            <a:r>
              <a:rPr dirty="0" sz="1000" spc="-25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b="1" i="1">
                <a:solidFill>
                  <a:srgbClr val="2C2928"/>
                </a:solidFill>
                <a:latin typeface="Franklin Gothic Book"/>
                <a:cs typeface="Franklin Gothic Book"/>
              </a:rPr>
              <a:t>Present</a:t>
            </a:r>
            <a:r>
              <a:rPr dirty="0" sz="1000" spc="-25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10" b="1" i="1">
                <a:solidFill>
                  <a:srgbClr val="2C2928"/>
                </a:solidFill>
                <a:latin typeface="Franklin Gothic Book"/>
                <a:cs typeface="Franklin Gothic Book"/>
              </a:rPr>
              <a:t>Value)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2254757" y="6081471"/>
            <a:ext cx="6587490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Assumes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electric buses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are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partially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produced/assembled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locally,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bypassing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most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import</a:t>
            </a:r>
            <a:r>
              <a:rPr dirty="0" sz="1000" spc="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taxes.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10-year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diesel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costs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includes</a:t>
            </a:r>
            <a:r>
              <a:rPr dirty="0" sz="1000" spc="-3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purchase/resale</a:t>
            </a:r>
            <a:r>
              <a:rPr dirty="0" sz="1000" spc="-3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of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new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bus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after</a:t>
            </a:r>
            <a:r>
              <a:rPr dirty="0" sz="1000" spc="-3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5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years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of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operation.</a:t>
            </a:r>
            <a:r>
              <a:rPr dirty="0" sz="1000" spc="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Capital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investment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includes</a:t>
            </a:r>
            <a:r>
              <a:rPr dirty="0" sz="1000" spc="-3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deduction</a:t>
            </a:r>
            <a:r>
              <a:rPr dirty="0" sz="1000" spc="-3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for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salvage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value;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Taxes</a:t>
            </a:r>
            <a:r>
              <a:rPr dirty="0" sz="1000" spc="-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include</a:t>
            </a:r>
            <a:r>
              <a:rPr dirty="0" sz="1000" spc="-3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annual</a:t>
            </a:r>
            <a:r>
              <a:rPr dirty="0" sz="1000" spc="-3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taxes</a:t>
            </a:r>
            <a:r>
              <a:rPr dirty="0" sz="1000" spc="-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related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to</a:t>
            </a:r>
            <a:r>
              <a:rPr dirty="0" sz="1000" spc="-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bus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ownership.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Bus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costs/initial</a:t>
            </a:r>
            <a:r>
              <a:rPr dirty="0" sz="1000" spc="-4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taxes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are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as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follows: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Diesel</a:t>
            </a:r>
            <a:r>
              <a:rPr dirty="0" sz="1000" spc="21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(BRL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329K/</a:t>
            </a:r>
            <a:r>
              <a:rPr dirty="0" sz="1000" spc="-3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BRL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140K),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Hybrid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(BRL</a:t>
            </a:r>
            <a:r>
              <a:rPr dirty="0" sz="1000" spc="-3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493K/BRL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151K),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Electric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(BRL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735K/BRL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175K).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Battery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total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value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for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hybrids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are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BRL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163K;</a:t>
            </a:r>
            <a:r>
              <a:rPr dirty="0" sz="1000" spc="-3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For 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electrics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value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is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BRL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340K.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Salvage</a:t>
            </a:r>
            <a:r>
              <a:rPr dirty="0" sz="1000" spc="-2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value</a:t>
            </a:r>
            <a:r>
              <a:rPr dirty="0" sz="1000" spc="-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represents</a:t>
            </a:r>
            <a:r>
              <a:rPr dirty="0" sz="1000" spc="1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%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of</a:t>
            </a:r>
            <a:r>
              <a:rPr dirty="0" sz="1000" spc="-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total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value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discounted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to</a:t>
            </a:r>
            <a:r>
              <a:rPr dirty="0" sz="1000" spc="-20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2C2928"/>
                </a:solidFill>
                <a:latin typeface="Franklin Gothic Book"/>
                <a:cs typeface="Franklin Gothic Book"/>
              </a:rPr>
              <a:t>year</a:t>
            </a:r>
            <a:r>
              <a:rPr dirty="0" sz="1000" spc="-15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10">
                <a:solidFill>
                  <a:srgbClr val="2C2928"/>
                </a:solidFill>
                <a:latin typeface="Franklin Gothic Book"/>
                <a:cs typeface="Franklin Gothic Book"/>
              </a:rPr>
              <a:t>zero.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7196708" y="1507108"/>
            <a:ext cx="1355090" cy="609600"/>
          </a:xfrm>
          <a:custGeom>
            <a:avLst/>
            <a:gdLst/>
            <a:ahLst/>
            <a:cxnLst/>
            <a:rect l="l" t="t" r="r" b="b"/>
            <a:pathLst>
              <a:path w="1355090" h="609600">
                <a:moveTo>
                  <a:pt x="677291" y="0"/>
                </a:moveTo>
                <a:lnTo>
                  <a:pt x="612050" y="1394"/>
                </a:lnTo>
                <a:lnTo>
                  <a:pt x="548566" y="5493"/>
                </a:lnTo>
                <a:lnTo>
                  <a:pt x="487124" y="12169"/>
                </a:lnTo>
                <a:lnTo>
                  <a:pt x="428006" y="21294"/>
                </a:lnTo>
                <a:lnTo>
                  <a:pt x="371496" y="32741"/>
                </a:lnTo>
                <a:lnTo>
                  <a:pt x="317877" y="46382"/>
                </a:lnTo>
                <a:lnTo>
                  <a:pt x="267434" y="62090"/>
                </a:lnTo>
                <a:lnTo>
                  <a:pt x="220449" y="79738"/>
                </a:lnTo>
                <a:lnTo>
                  <a:pt x="177206" y="99197"/>
                </a:lnTo>
                <a:lnTo>
                  <a:pt x="137988" y="120341"/>
                </a:lnTo>
                <a:lnTo>
                  <a:pt x="103080" y="143041"/>
                </a:lnTo>
                <a:lnTo>
                  <a:pt x="72765" y="167171"/>
                </a:lnTo>
                <a:lnTo>
                  <a:pt x="27046" y="219209"/>
                </a:lnTo>
                <a:lnTo>
                  <a:pt x="3099" y="275435"/>
                </a:lnTo>
                <a:lnTo>
                  <a:pt x="0" y="304800"/>
                </a:lnTo>
                <a:lnTo>
                  <a:pt x="3099" y="334144"/>
                </a:lnTo>
                <a:lnTo>
                  <a:pt x="27046" y="390344"/>
                </a:lnTo>
                <a:lnTo>
                  <a:pt x="72765" y="442372"/>
                </a:lnTo>
                <a:lnTo>
                  <a:pt x="103080" y="466502"/>
                </a:lnTo>
                <a:lnTo>
                  <a:pt x="137988" y="489204"/>
                </a:lnTo>
                <a:lnTo>
                  <a:pt x="177206" y="510352"/>
                </a:lnTo>
                <a:lnTo>
                  <a:pt x="220449" y="529817"/>
                </a:lnTo>
                <a:lnTo>
                  <a:pt x="267434" y="547471"/>
                </a:lnTo>
                <a:lnTo>
                  <a:pt x="317877" y="563186"/>
                </a:lnTo>
                <a:lnTo>
                  <a:pt x="371496" y="576835"/>
                </a:lnTo>
                <a:lnTo>
                  <a:pt x="428006" y="588289"/>
                </a:lnTo>
                <a:lnTo>
                  <a:pt x="487124" y="597420"/>
                </a:lnTo>
                <a:lnTo>
                  <a:pt x="548566" y="604101"/>
                </a:lnTo>
                <a:lnTo>
                  <a:pt x="612050" y="608204"/>
                </a:lnTo>
                <a:lnTo>
                  <a:pt x="677291" y="609600"/>
                </a:lnTo>
                <a:lnTo>
                  <a:pt x="742531" y="608204"/>
                </a:lnTo>
                <a:lnTo>
                  <a:pt x="806015" y="604101"/>
                </a:lnTo>
                <a:lnTo>
                  <a:pt x="867457" y="597420"/>
                </a:lnTo>
                <a:lnTo>
                  <a:pt x="926575" y="588289"/>
                </a:lnTo>
                <a:lnTo>
                  <a:pt x="983085" y="576835"/>
                </a:lnTo>
                <a:lnTo>
                  <a:pt x="1036704" y="563186"/>
                </a:lnTo>
                <a:lnTo>
                  <a:pt x="1087147" y="547471"/>
                </a:lnTo>
                <a:lnTo>
                  <a:pt x="1134132" y="529817"/>
                </a:lnTo>
                <a:lnTo>
                  <a:pt x="1177375" y="510352"/>
                </a:lnTo>
                <a:lnTo>
                  <a:pt x="1216593" y="489204"/>
                </a:lnTo>
                <a:lnTo>
                  <a:pt x="1251501" y="466502"/>
                </a:lnTo>
                <a:lnTo>
                  <a:pt x="1281816" y="442372"/>
                </a:lnTo>
                <a:lnTo>
                  <a:pt x="1327535" y="390344"/>
                </a:lnTo>
                <a:lnTo>
                  <a:pt x="1351482" y="334144"/>
                </a:lnTo>
                <a:lnTo>
                  <a:pt x="1354582" y="304800"/>
                </a:lnTo>
                <a:lnTo>
                  <a:pt x="1351482" y="275435"/>
                </a:lnTo>
                <a:lnTo>
                  <a:pt x="1327535" y="219209"/>
                </a:lnTo>
                <a:lnTo>
                  <a:pt x="1281816" y="167171"/>
                </a:lnTo>
                <a:lnTo>
                  <a:pt x="1251501" y="143041"/>
                </a:lnTo>
                <a:lnTo>
                  <a:pt x="1216593" y="120341"/>
                </a:lnTo>
                <a:lnTo>
                  <a:pt x="1177375" y="99197"/>
                </a:lnTo>
                <a:lnTo>
                  <a:pt x="1134132" y="79738"/>
                </a:lnTo>
                <a:lnTo>
                  <a:pt x="1087147" y="62090"/>
                </a:lnTo>
                <a:lnTo>
                  <a:pt x="1036704" y="46382"/>
                </a:lnTo>
                <a:lnTo>
                  <a:pt x="983085" y="32741"/>
                </a:lnTo>
                <a:lnTo>
                  <a:pt x="926575" y="21294"/>
                </a:lnTo>
                <a:lnTo>
                  <a:pt x="867457" y="12169"/>
                </a:lnTo>
                <a:lnTo>
                  <a:pt x="806015" y="5493"/>
                </a:lnTo>
                <a:lnTo>
                  <a:pt x="742531" y="1394"/>
                </a:lnTo>
                <a:lnTo>
                  <a:pt x="677291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 txBox="1"/>
          <p:nvPr/>
        </p:nvSpPr>
        <p:spPr>
          <a:xfrm>
            <a:off x="7571358" y="1580133"/>
            <a:ext cx="60642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10-</a:t>
            </a:r>
            <a:r>
              <a:rPr dirty="0" sz="1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year </a:t>
            </a:r>
            <a:r>
              <a:rPr dirty="0" sz="1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total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7382891" y="279349"/>
            <a:ext cx="1431290" cy="601345"/>
          </a:xfrm>
          <a:prstGeom prst="rect">
            <a:avLst/>
          </a:prstGeom>
          <a:solidFill>
            <a:srgbClr val="2C4D75"/>
          </a:solidFill>
        </p:spPr>
        <p:txBody>
          <a:bodyPr wrap="square" lIns="0" tIns="0" rIns="0" bIns="0" rtlCol="0" vert="horz">
            <a:spAutoFit/>
          </a:bodyPr>
          <a:lstStyle/>
          <a:p>
            <a:pPr marL="367030">
              <a:lnSpc>
                <a:spcPts val="2310"/>
              </a:lnSpc>
            </a:pPr>
            <a:r>
              <a:rPr dirty="0" sz="2000" b="1">
                <a:solidFill>
                  <a:srgbClr val="FFFFFF"/>
                </a:solidFill>
                <a:latin typeface="Franklin Gothic Medium"/>
                <a:cs typeface="Franklin Gothic Medium"/>
              </a:rPr>
              <a:t>Rio</a:t>
            </a:r>
            <a:r>
              <a:rPr dirty="0" sz="20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endParaRPr sz="2000">
              <a:latin typeface="Franklin Gothic Medium"/>
              <a:cs typeface="Franklin Gothic Medium"/>
            </a:endParaRPr>
          </a:p>
          <a:p>
            <a:pPr marL="321310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Janeiro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145" y="363092"/>
            <a:ext cx="64522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Lifecycle</a:t>
            </a:r>
            <a:r>
              <a:rPr dirty="0" sz="1800" spc="-1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costs</a:t>
            </a:r>
            <a:r>
              <a:rPr dirty="0" sz="1800" spc="-1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of</a:t>
            </a:r>
            <a:r>
              <a:rPr dirty="0" sz="1800" spc="-2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hybrid</a:t>
            </a:r>
            <a:r>
              <a:rPr dirty="0" sz="1800" spc="-1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and</a:t>
            </a:r>
            <a:r>
              <a:rPr dirty="0" sz="1800" spc="-2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electric</a:t>
            </a:r>
            <a:r>
              <a:rPr dirty="0" sz="1800" spc="-1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buses</a:t>
            </a:r>
            <a:r>
              <a:rPr dirty="0" sz="1800" spc="-1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are</a:t>
            </a:r>
            <a:r>
              <a:rPr dirty="0" sz="1800" spc="-1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lower</a:t>
            </a:r>
            <a:r>
              <a:rPr dirty="0" sz="1800" spc="-6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1F86B0"/>
                </a:solidFill>
                <a:latin typeface="Arial"/>
                <a:cs typeface="Arial"/>
              </a:rPr>
              <a:t>than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costs</a:t>
            </a:r>
            <a:r>
              <a:rPr dirty="0" sz="1800" spc="-2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for</a:t>
            </a:r>
            <a:r>
              <a:rPr dirty="0" sz="1800" spc="-2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diesel</a:t>
            </a:r>
            <a:r>
              <a:rPr dirty="0" sz="1800" spc="-2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buses</a:t>
            </a:r>
            <a:r>
              <a:rPr dirty="0" sz="1800" spc="-2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due</a:t>
            </a:r>
            <a:r>
              <a:rPr dirty="0" sz="1800" spc="-4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to</a:t>
            </a:r>
            <a:r>
              <a:rPr dirty="0" sz="1800" spc="-2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preferential</a:t>
            </a:r>
            <a:r>
              <a:rPr dirty="0" sz="1800" spc="-5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86B0"/>
                </a:solidFill>
                <a:latin typeface="Arial"/>
                <a:cs typeface="Arial"/>
              </a:rPr>
              <a:t>financing</a:t>
            </a:r>
            <a:r>
              <a:rPr dirty="0" sz="1800" spc="-40" b="1">
                <a:solidFill>
                  <a:srgbClr val="1F86B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F86B0"/>
                </a:solidFill>
                <a:latin typeface="Arial"/>
                <a:cs typeface="Arial"/>
              </a:rPr>
              <a:t>options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195576" y="6170777"/>
            <a:ext cx="6927850" cy="65659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Assumes</a:t>
            </a:r>
            <a:r>
              <a:rPr dirty="0" sz="900" spc="-3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electric</a:t>
            </a:r>
            <a:r>
              <a:rPr dirty="0" sz="9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buses</a:t>
            </a:r>
            <a:r>
              <a:rPr dirty="0" sz="900" spc="-3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are</a:t>
            </a:r>
            <a:r>
              <a:rPr dirty="0" sz="9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partially</a:t>
            </a:r>
            <a:r>
              <a:rPr dirty="0" sz="9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produced/assembled</a:t>
            </a:r>
            <a:r>
              <a:rPr dirty="0" sz="9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locally.</a:t>
            </a:r>
            <a:r>
              <a:rPr dirty="0" sz="90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10-year</a:t>
            </a:r>
            <a:r>
              <a:rPr dirty="0" sz="9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diesel</a:t>
            </a:r>
            <a:r>
              <a:rPr dirty="0" sz="9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costs</a:t>
            </a:r>
            <a:r>
              <a:rPr dirty="0" sz="9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includes</a:t>
            </a:r>
            <a:r>
              <a:rPr dirty="0" sz="9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Franklin Gothic Book"/>
                <a:cs typeface="Franklin Gothic Book"/>
              </a:rPr>
              <a:t>purchase/resale</a:t>
            </a:r>
            <a:r>
              <a:rPr dirty="0" sz="900" spc="-4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of </a:t>
            </a:r>
            <a:r>
              <a:rPr dirty="0" sz="900" spc="-25">
                <a:solidFill>
                  <a:srgbClr val="FFFFFF"/>
                </a:solidFill>
                <a:latin typeface="Franklin Gothic Book"/>
                <a:cs typeface="Franklin Gothic Book"/>
              </a:rPr>
              <a:t>new</a:t>
            </a:r>
            <a:endParaRPr sz="900">
              <a:latin typeface="Franklin Gothic Book"/>
              <a:cs typeface="Franklin Gothic Book"/>
            </a:endParaRPr>
          </a:p>
          <a:p>
            <a:pPr marL="12700" marR="130810">
              <a:lnSpc>
                <a:spcPct val="120000"/>
              </a:lnSpc>
            </a:pP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bus</a:t>
            </a:r>
            <a:r>
              <a:rPr dirty="0" sz="9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after</a:t>
            </a:r>
            <a:r>
              <a:rPr dirty="0" sz="9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5</a:t>
            </a:r>
            <a:r>
              <a:rPr dirty="0" sz="9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years</a:t>
            </a:r>
            <a:r>
              <a:rPr dirty="0" sz="900" spc="-3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of</a:t>
            </a:r>
            <a:r>
              <a:rPr dirty="0" sz="9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operation.</a:t>
            </a:r>
            <a:r>
              <a:rPr dirty="0" sz="900" spc="-3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Capital</a:t>
            </a:r>
            <a:r>
              <a:rPr dirty="0" sz="9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investment</a:t>
            </a:r>
            <a:r>
              <a:rPr dirty="0" sz="900" spc="-4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includes</a:t>
            </a:r>
            <a:r>
              <a:rPr dirty="0" sz="9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deduction</a:t>
            </a:r>
            <a:r>
              <a:rPr dirty="0" sz="9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for</a:t>
            </a:r>
            <a:r>
              <a:rPr dirty="0" sz="9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salvage</a:t>
            </a:r>
            <a:r>
              <a:rPr dirty="0" sz="900" spc="-3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value;</a:t>
            </a:r>
            <a:r>
              <a:rPr dirty="0" sz="900" spc="-3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Taxes</a:t>
            </a:r>
            <a:r>
              <a:rPr dirty="0" sz="9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include</a:t>
            </a:r>
            <a:r>
              <a:rPr dirty="0" sz="9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annual</a:t>
            </a:r>
            <a:r>
              <a:rPr dirty="0" sz="900" spc="-3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taxes</a:t>
            </a:r>
            <a:r>
              <a:rPr dirty="0" sz="9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related</a:t>
            </a:r>
            <a:r>
              <a:rPr dirty="0" sz="900" spc="-3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to</a:t>
            </a:r>
            <a:r>
              <a:rPr dirty="0" sz="9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bus</a:t>
            </a:r>
            <a:r>
              <a:rPr dirty="0" sz="9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Franklin Gothic Book"/>
                <a:cs typeface="Franklin Gothic Book"/>
              </a:rPr>
              <a:t>ownership.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Bus</a:t>
            </a:r>
            <a:r>
              <a:rPr dirty="0" sz="9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costs/initial</a:t>
            </a:r>
            <a:r>
              <a:rPr dirty="0" sz="9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taxes</a:t>
            </a:r>
            <a:r>
              <a:rPr dirty="0" sz="900" spc="-3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are</a:t>
            </a:r>
            <a:r>
              <a:rPr dirty="0" sz="9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as</a:t>
            </a:r>
            <a:r>
              <a:rPr dirty="0" sz="900" spc="-3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follows:</a:t>
            </a:r>
            <a:r>
              <a:rPr dirty="0" sz="9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Diesel</a:t>
            </a:r>
            <a:r>
              <a:rPr dirty="0" sz="900" spc="18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(BRL</a:t>
            </a:r>
            <a:r>
              <a:rPr dirty="0" sz="9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296K/</a:t>
            </a:r>
            <a:r>
              <a:rPr dirty="0" sz="9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BRL</a:t>
            </a:r>
            <a:r>
              <a:rPr dirty="0" sz="9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123K),</a:t>
            </a:r>
            <a:r>
              <a:rPr dirty="0" sz="900" spc="-3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Hybrid (BRL</a:t>
            </a:r>
            <a:r>
              <a:rPr dirty="0" sz="9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493K/BRL</a:t>
            </a:r>
            <a:r>
              <a:rPr dirty="0" sz="9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146K),</a:t>
            </a:r>
            <a:r>
              <a:rPr dirty="0" sz="9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Electric</a:t>
            </a:r>
            <a:r>
              <a:rPr dirty="0" sz="9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(BRL</a:t>
            </a:r>
            <a:r>
              <a:rPr dirty="0" sz="9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735K/BRL</a:t>
            </a:r>
            <a:r>
              <a:rPr dirty="0" sz="900" spc="-3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Franklin Gothic Book"/>
                <a:cs typeface="Franklin Gothic Book"/>
              </a:rPr>
              <a:t>175K).</a:t>
            </a:r>
            <a:endParaRPr sz="9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Battery</a:t>
            </a:r>
            <a:r>
              <a:rPr dirty="0" sz="9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total</a:t>
            </a:r>
            <a:r>
              <a:rPr dirty="0" sz="9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value</a:t>
            </a:r>
            <a:r>
              <a:rPr dirty="0" sz="9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for</a:t>
            </a:r>
            <a:r>
              <a:rPr dirty="0" sz="9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hybrids</a:t>
            </a:r>
            <a:r>
              <a:rPr dirty="0" sz="9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are</a:t>
            </a:r>
            <a:r>
              <a:rPr dirty="0" sz="9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BRL</a:t>
            </a:r>
            <a:r>
              <a:rPr dirty="0" sz="9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163K;</a:t>
            </a:r>
            <a:r>
              <a:rPr dirty="0" sz="900" spc="-3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For</a:t>
            </a:r>
            <a:r>
              <a:rPr dirty="0" sz="9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electrics</a:t>
            </a:r>
            <a:r>
              <a:rPr dirty="0" sz="9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value</a:t>
            </a:r>
            <a:r>
              <a:rPr dirty="0" sz="900" spc="-3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is</a:t>
            </a:r>
            <a:r>
              <a:rPr dirty="0" sz="9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BRL</a:t>
            </a:r>
            <a:r>
              <a:rPr dirty="0" sz="9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340K.</a:t>
            </a:r>
            <a:r>
              <a:rPr dirty="0" sz="900" spc="-3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Salvage</a:t>
            </a:r>
            <a:r>
              <a:rPr dirty="0" sz="900" spc="-3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value</a:t>
            </a:r>
            <a:r>
              <a:rPr dirty="0" sz="9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represents</a:t>
            </a:r>
            <a:r>
              <a:rPr dirty="0" sz="900" spc="-5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%</a:t>
            </a:r>
            <a:r>
              <a:rPr dirty="0" sz="9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of</a:t>
            </a:r>
            <a:r>
              <a:rPr dirty="0" sz="9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total</a:t>
            </a:r>
            <a:r>
              <a:rPr dirty="0" sz="9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value</a:t>
            </a:r>
            <a:r>
              <a:rPr dirty="0" sz="9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discounted</a:t>
            </a:r>
            <a:r>
              <a:rPr dirty="0" sz="9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to</a:t>
            </a:r>
            <a:r>
              <a:rPr dirty="0" sz="9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>
                <a:solidFill>
                  <a:srgbClr val="FFFFFF"/>
                </a:solidFill>
                <a:latin typeface="Franklin Gothic Book"/>
                <a:cs typeface="Franklin Gothic Book"/>
              </a:rPr>
              <a:t>year</a:t>
            </a:r>
            <a:r>
              <a:rPr dirty="0" sz="9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Franklin Gothic Book"/>
                <a:cs typeface="Franklin Gothic Book"/>
              </a:rPr>
              <a:t>zero.</a:t>
            </a:r>
            <a:endParaRPr sz="900">
              <a:latin typeface="Franklin Gothic Book"/>
              <a:cs typeface="Franklin Gothic Book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538" y="1537461"/>
            <a:ext cx="6146800" cy="2038350"/>
            <a:chOff x="761538" y="1537461"/>
            <a:chExt cx="6146800" cy="203835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538" y="1537461"/>
              <a:ext cx="6146756" cy="203835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095238" y="3308337"/>
              <a:ext cx="205740" cy="194310"/>
            </a:xfrm>
            <a:custGeom>
              <a:avLst/>
              <a:gdLst/>
              <a:ahLst/>
              <a:cxnLst/>
              <a:rect l="l" t="t" r="r" b="b"/>
              <a:pathLst>
                <a:path w="205739" h="194310">
                  <a:moveTo>
                    <a:pt x="205612" y="0"/>
                  </a:moveTo>
                  <a:lnTo>
                    <a:pt x="0" y="0"/>
                  </a:lnTo>
                  <a:lnTo>
                    <a:pt x="0" y="194195"/>
                  </a:lnTo>
                  <a:lnTo>
                    <a:pt x="205612" y="194195"/>
                  </a:lnTo>
                  <a:lnTo>
                    <a:pt x="20561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095238" y="3297428"/>
            <a:ext cx="2082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48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58661" y="2764028"/>
            <a:ext cx="27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717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081395" y="2200770"/>
            <a:ext cx="205740" cy="194310"/>
          </a:xfrm>
          <a:custGeom>
            <a:avLst/>
            <a:gdLst/>
            <a:ahLst/>
            <a:cxnLst/>
            <a:rect l="l" t="t" r="r" b="b"/>
            <a:pathLst>
              <a:path w="205739" h="194310">
                <a:moveTo>
                  <a:pt x="205612" y="0"/>
                </a:moveTo>
                <a:lnTo>
                  <a:pt x="0" y="0"/>
                </a:lnTo>
                <a:lnTo>
                  <a:pt x="0" y="194195"/>
                </a:lnTo>
                <a:lnTo>
                  <a:pt x="205612" y="194195"/>
                </a:lnTo>
                <a:lnTo>
                  <a:pt x="205612" y="0"/>
                </a:lnTo>
                <a:close/>
              </a:path>
            </a:pathLst>
          </a:custGeom>
          <a:solidFill>
            <a:srgbClr val="6E8D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081521" y="2189734"/>
            <a:ext cx="2082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85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30848" y="2090165"/>
            <a:ext cx="295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108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081395" y="1948421"/>
            <a:ext cx="205740" cy="194310"/>
          </a:xfrm>
          <a:custGeom>
            <a:avLst/>
            <a:gdLst/>
            <a:ahLst/>
            <a:cxnLst/>
            <a:rect l="l" t="t" r="r" b="b"/>
            <a:pathLst>
              <a:path w="205739" h="194310">
                <a:moveTo>
                  <a:pt x="205612" y="0"/>
                </a:moveTo>
                <a:lnTo>
                  <a:pt x="0" y="0"/>
                </a:lnTo>
                <a:lnTo>
                  <a:pt x="0" y="194195"/>
                </a:lnTo>
                <a:lnTo>
                  <a:pt x="205612" y="194195"/>
                </a:lnTo>
                <a:lnTo>
                  <a:pt x="2056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084570" y="1937130"/>
            <a:ext cx="199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61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4495038" y="3313163"/>
            <a:ext cx="205740" cy="194310"/>
          </a:xfrm>
          <a:custGeom>
            <a:avLst/>
            <a:gdLst/>
            <a:ahLst/>
            <a:cxnLst/>
            <a:rect l="l" t="t" r="r" b="b"/>
            <a:pathLst>
              <a:path w="205739" h="194310">
                <a:moveTo>
                  <a:pt x="205612" y="0"/>
                </a:moveTo>
                <a:lnTo>
                  <a:pt x="0" y="0"/>
                </a:lnTo>
                <a:lnTo>
                  <a:pt x="0" y="194195"/>
                </a:lnTo>
                <a:lnTo>
                  <a:pt x="205612" y="194195"/>
                </a:lnTo>
                <a:lnTo>
                  <a:pt x="205612" y="0"/>
                </a:lnTo>
                <a:close/>
              </a:path>
            </a:pathLst>
          </a:custGeom>
          <a:solidFill>
            <a:srgbClr val="364D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4494657" y="3297682"/>
            <a:ext cx="2082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43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415154" y="2916428"/>
            <a:ext cx="295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503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4559553" y="1631937"/>
            <a:ext cx="205740" cy="194310"/>
          </a:xfrm>
          <a:custGeom>
            <a:avLst/>
            <a:gdLst/>
            <a:ahLst/>
            <a:cxnLst/>
            <a:rect l="l" t="t" r="r" b="b"/>
            <a:pathLst>
              <a:path w="205739" h="194310">
                <a:moveTo>
                  <a:pt x="205612" y="0"/>
                </a:moveTo>
                <a:lnTo>
                  <a:pt x="0" y="0"/>
                </a:lnTo>
                <a:lnTo>
                  <a:pt x="0" y="194195"/>
                </a:lnTo>
                <a:lnTo>
                  <a:pt x="205612" y="194195"/>
                </a:lnTo>
                <a:lnTo>
                  <a:pt x="2056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4435221" y="1616202"/>
            <a:ext cx="332740" cy="365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4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29</a:t>
            </a:r>
            <a:endParaRPr sz="1200">
              <a:latin typeface="Franklin Gothic Medium"/>
              <a:cs typeface="Franklin Gothic Medium"/>
            </a:endParaRPr>
          </a:p>
          <a:p>
            <a:pPr algn="r" marR="41275">
              <a:lnSpc>
                <a:spcPts val="1340"/>
              </a:lnSpc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195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487417" y="2235149"/>
            <a:ext cx="2882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472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2911729" y="3303638"/>
            <a:ext cx="205740" cy="194310"/>
          </a:xfrm>
          <a:custGeom>
            <a:avLst/>
            <a:gdLst/>
            <a:ahLst/>
            <a:cxnLst/>
            <a:rect l="l" t="t" r="r" b="b"/>
            <a:pathLst>
              <a:path w="205739" h="194310">
                <a:moveTo>
                  <a:pt x="205612" y="0"/>
                </a:moveTo>
                <a:lnTo>
                  <a:pt x="0" y="0"/>
                </a:lnTo>
                <a:lnTo>
                  <a:pt x="0" y="194195"/>
                </a:lnTo>
                <a:lnTo>
                  <a:pt x="205612" y="194195"/>
                </a:lnTo>
                <a:lnTo>
                  <a:pt x="205612" y="0"/>
                </a:lnTo>
                <a:close/>
              </a:path>
            </a:pathLst>
          </a:custGeom>
          <a:solidFill>
            <a:srgbClr val="364D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2914269" y="3292602"/>
            <a:ext cx="202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57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865501" y="2902077"/>
            <a:ext cx="295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503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870073" y="2220848"/>
            <a:ext cx="288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472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2911729" y="1522463"/>
            <a:ext cx="205740" cy="194310"/>
          </a:xfrm>
          <a:custGeom>
            <a:avLst/>
            <a:gdLst/>
            <a:ahLst/>
            <a:cxnLst/>
            <a:rect l="l" t="t" r="r" b="b"/>
            <a:pathLst>
              <a:path w="205739" h="194310">
                <a:moveTo>
                  <a:pt x="205612" y="0"/>
                </a:moveTo>
                <a:lnTo>
                  <a:pt x="0" y="0"/>
                </a:lnTo>
                <a:lnTo>
                  <a:pt x="0" y="194195"/>
                </a:lnTo>
                <a:lnTo>
                  <a:pt x="205612" y="194195"/>
                </a:lnTo>
                <a:lnTo>
                  <a:pt x="2056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2865501" y="1493774"/>
            <a:ext cx="295910" cy="426084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57785">
              <a:lnSpc>
                <a:spcPct val="100000"/>
              </a:lnSpc>
              <a:spcBef>
                <a:spcPts val="235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29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260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539621" y="3801871"/>
            <a:ext cx="62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2C2928"/>
                </a:solidFill>
                <a:latin typeface="Franklin Gothic Medium"/>
                <a:cs typeface="Franklin Gothic Medium"/>
              </a:rPr>
              <a:t>l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417447" y="2916428"/>
            <a:ext cx="29591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280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158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418971" y="2292222"/>
            <a:ext cx="293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613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423542" y="1715770"/>
            <a:ext cx="284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217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422400" y="1508112"/>
            <a:ext cx="287020" cy="19431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1270" rIns="0" bIns="0" rtlCol="0" vert="horz">
            <a:spAutoFit/>
          </a:bodyPr>
          <a:lstStyle/>
          <a:p>
            <a:pPr marL="8890">
              <a:lnSpc>
                <a:spcPct val="100000"/>
              </a:lnSpc>
              <a:spcBef>
                <a:spcPts val="10"/>
              </a:spcBef>
            </a:pPr>
            <a:r>
              <a:rPr dirty="0" sz="1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100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7304087" y="3079686"/>
            <a:ext cx="189230" cy="142875"/>
            <a:chOff x="7304087" y="3079686"/>
            <a:chExt cx="189230" cy="142875"/>
          </a:xfrm>
        </p:grpSpPr>
        <p:sp>
          <p:nvSpPr>
            <p:cNvPr id="32" name="object 32" descr=""/>
            <p:cNvSpPr/>
            <p:nvPr/>
          </p:nvSpPr>
          <p:spPr>
            <a:xfrm>
              <a:off x="7308850" y="3084448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308850" y="3084448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7304087" y="2876486"/>
            <a:ext cx="189230" cy="142875"/>
            <a:chOff x="7304087" y="2876486"/>
            <a:chExt cx="189230" cy="142875"/>
          </a:xfrm>
        </p:grpSpPr>
        <p:sp>
          <p:nvSpPr>
            <p:cNvPr id="35" name="object 35" descr=""/>
            <p:cNvSpPr/>
            <p:nvPr/>
          </p:nvSpPr>
          <p:spPr>
            <a:xfrm>
              <a:off x="7308850" y="2881248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308850" y="2881248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7304087" y="2673286"/>
            <a:ext cx="189230" cy="142875"/>
            <a:chOff x="7304087" y="2673286"/>
            <a:chExt cx="189230" cy="142875"/>
          </a:xfrm>
        </p:grpSpPr>
        <p:sp>
          <p:nvSpPr>
            <p:cNvPr id="38" name="object 38" descr=""/>
            <p:cNvSpPr/>
            <p:nvPr/>
          </p:nvSpPr>
          <p:spPr>
            <a:xfrm>
              <a:off x="7308850" y="2678048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308850" y="2678048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7304087" y="2470086"/>
            <a:ext cx="189230" cy="142875"/>
            <a:chOff x="7304087" y="2470086"/>
            <a:chExt cx="189230" cy="142875"/>
          </a:xfrm>
        </p:grpSpPr>
        <p:sp>
          <p:nvSpPr>
            <p:cNvPr id="41" name="object 41" descr=""/>
            <p:cNvSpPr/>
            <p:nvPr/>
          </p:nvSpPr>
          <p:spPr>
            <a:xfrm>
              <a:off x="7308850" y="2474848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E11F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308850" y="2474848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7304087" y="2266886"/>
            <a:ext cx="189230" cy="142875"/>
            <a:chOff x="7304087" y="2266886"/>
            <a:chExt cx="189230" cy="142875"/>
          </a:xfrm>
        </p:grpSpPr>
        <p:sp>
          <p:nvSpPr>
            <p:cNvPr id="44" name="object 44" descr=""/>
            <p:cNvSpPr/>
            <p:nvPr/>
          </p:nvSpPr>
          <p:spPr>
            <a:xfrm>
              <a:off x="7308850" y="2271648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308850" y="2271648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0" y="133350"/>
                  </a:moveTo>
                  <a:lnTo>
                    <a:pt x="179387" y="133350"/>
                  </a:lnTo>
                  <a:lnTo>
                    <a:pt x="179387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2C2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7527797" y="2201824"/>
            <a:ext cx="1052195" cy="1194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9405">
              <a:lnSpc>
                <a:spcPct val="1334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Taxes Maintenance Fuel/Energy Financing</a:t>
            </a:r>
            <a:endParaRPr sz="10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395"/>
              </a:spcBef>
            </a:pPr>
            <a:r>
              <a:rPr dirty="0" sz="1000" b="1">
                <a:solidFill>
                  <a:srgbClr val="2C2928"/>
                </a:solidFill>
                <a:latin typeface="Franklin Gothic Medium"/>
                <a:cs typeface="Franklin Gothic Medium"/>
              </a:rPr>
              <a:t>Capital</a:t>
            </a:r>
            <a:r>
              <a:rPr dirty="0" sz="10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investment </a:t>
            </a:r>
            <a:r>
              <a:rPr dirty="0" sz="1000" b="1">
                <a:solidFill>
                  <a:srgbClr val="2C2928"/>
                </a:solidFill>
                <a:latin typeface="Franklin Gothic Medium"/>
                <a:cs typeface="Franklin Gothic Medium"/>
              </a:rPr>
              <a:t>and</a:t>
            </a:r>
            <a:r>
              <a:rPr dirty="0" sz="1000" spc="-3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2C2928"/>
                </a:solidFill>
                <a:latin typeface="Franklin Gothic Medium"/>
                <a:cs typeface="Franklin Gothic Medium"/>
              </a:rPr>
              <a:t>salvage</a:t>
            </a:r>
            <a:r>
              <a:rPr dirty="0" sz="1000" spc="-2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value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33867" y="4293704"/>
            <a:ext cx="6931025" cy="1719580"/>
          </a:xfrm>
          <a:custGeom>
            <a:avLst/>
            <a:gdLst/>
            <a:ahLst/>
            <a:cxnLst/>
            <a:rect l="l" t="t" r="r" b="b"/>
            <a:pathLst>
              <a:path w="6931025" h="1719579">
                <a:moveTo>
                  <a:pt x="6931025" y="0"/>
                </a:moveTo>
                <a:lnTo>
                  <a:pt x="0" y="0"/>
                </a:lnTo>
                <a:lnTo>
                  <a:pt x="0" y="1719580"/>
                </a:lnTo>
                <a:lnTo>
                  <a:pt x="6931025" y="1719580"/>
                </a:lnTo>
                <a:lnTo>
                  <a:pt x="6931025" y="0"/>
                </a:lnTo>
                <a:close/>
              </a:path>
            </a:pathLst>
          </a:custGeom>
          <a:solidFill>
            <a:srgbClr val="EEF8FB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8" name="object 48" descr=""/>
          <p:cNvGraphicFramePr>
            <a:graphicFrameLocks noGrp="1"/>
          </p:cNvGraphicFramePr>
          <p:nvPr/>
        </p:nvGraphicFramePr>
        <p:xfrm>
          <a:off x="1362710" y="4406416"/>
          <a:ext cx="5418455" cy="150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5410"/>
                <a:gridCol w="1363980"/>
                <a:gridCol w="1431289"/>
                <a:gridCol w="1169670"/>
              </a:tblGrid>
              <a:tr h="464184">
                <a:tc>
                  <a:txBody>
                    <a:bodyPr/>
                    <a:lstStyle/>
                    <a:p>
                      <a:pPr marL="179070">
                        <a:lnSpc>
                          <a:spcPts val="134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interest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5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year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term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134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5%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interest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year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term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ts val="134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5%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interest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year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term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ts val="134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5%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interest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year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term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solidFill>
                      <a:srgbClr val="EEF8FB"/>
                    </a:solidFill>
                  </a:tcPr>
                </a:tc>
              </a:tr>
              <a:tr h="572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(baseline)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1206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292735" indent="-58419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+20%</a:t>
                      </a:r>
                      <a:r>
                        <a:rPr dirty="0" sz="1200" spc="-3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higher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than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diesel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9588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48615" indent="-190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10%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lower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than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diesel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9588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85725" indent="-190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50%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lower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than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diesel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95885">
                    <a:solidFill>
                      <a:srgbClr val="EEF8FB"/>
                    </a:solidFill>
                  </a:tcPr>
                </a:tc>
              </a:tr>
              <a:tr h="464184">
                <a:tc>
                  <a:txBody>
                    <a:bodyPr/>
                    <a:lstStyle/>
                    <a:p>
                      <a:pPr marL="151765" marR="217170" indent="-1206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20%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bus</a:t>
                      </a:r>
                      <a:r>
                        <a:rPr dirty="0" sz="1200" spc="-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value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(BRL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98,600)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8572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285115" indent="19177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10%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of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battery</a:t>
                      </a:r>
                      <a:r>
                        <a:rPr dirty="0" sz="1200" spc="-4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value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8572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292735" marR="285115" indent="1905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30%</a:t>
                      </a:r>
                      <a:r>
                        <a:rPr dirty="0" sz="1200" spc="-1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of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battery</a:t>
                      </a:r>
                      <a:r>
                        <a:rPr dirty="0" sz="1200" spc="-4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value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85725">
                    <a:solidFill>
                      <a:srgbClr val="EEF8FB"/>
                    </a:solidFill>
                  </a:tcPr>
                </a:tc>
                <a:tc>
                  <a:txBody>
                    <a:bodyPr/>
                    <a:lstStyle/>
                    <a:p>
                      <a:pPr marL="292735" marR="24130" indent="1905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30%</a:t>
                      </a:r>
                      <a:r>
                        <a:rPr dirty="0" sz="1200" spc="-1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of </a:t>
                      </a:r>
                      <a:r>
                        <a:rPr dirty="0" sz="120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battery</a:t>
                      </a:r>
                      <a:r>
                        <a:rPr dirty="0" sz="1200" spc="-4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200" spc="-1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value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85725">
                    <a:solidFill>
                      <a:srgbClr val="EEF8FB"/>
                    </a:solidFill>
                  </a:tcPr>
                </a:tc>
              </a:tr>
            </a:tbl>
          </a:graphicData>
        </a:graphic>
      </p:graphicFrame>
      <p:sp>
        <p:nvSpPr>
          <p:cNvPr id="49" name="object 49" descr=""/>
          <p:cNvSpPr txBox="1"/>
          <p:nvPr/>
        </p:nvSpPr>
        <p:spPr>
          <a:xfrm>
            <a:off x="350316" y="4407153"/>
            <a:ext cx="7645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Financing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14071" y="4889372"/>
            <a:ext cx="1017269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5080" indent="-29337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Maintenance costs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80847" y="5598058"/>
            <a:ext cx="10871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Salvage</a:t>
            </a:r>
            <a:r>
              <a:rPr dirty="0" sz="1400" spc="-45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20" b="1" i="1">
                <a:solidFill>
                  <a:srgbClr val="635D5B"/>
                </a:solidFill>
                <a:latin typeface="Franklin Gothic Medium"/>
                <a:cs typeface="Franklin Gothic Medium"/>
              </a:rPr>
              <a:t>Value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1218107" y="3875151"/>
            <a:ext cx="685800" cy="275590"/>
          </a:xfrm>
          <a:custGeom>
            <a:avLst/>
            <a:gdLst/>
            <a:ahLst/>
            <a:cxnLst/>
            <a:rect l="l" t="t" r="r" b="b"/>
            <a:pathLst>
              <a:path w="685800" h="275589">
                <a:moveTo>
                  <a:pt x="342849" y="0"/>
                </a:moveTo>
                <a:lnTo>
                  <a:pt x="273751" y="2789"/>
                </a:lnTo>
                <a:lnTo>
                  <a:pt x="209394" y="10793"/>
                </a:lnTo>
                <a:lnTo>
                  <a:pt x="151156" y="23460"/>
                </a:lnTo>
                <a:lnTo>
                  <a:pt x="100415" y="40243"/>
                </a:lnTo>
                <a:lnTo>
                  <a:pt x="58551" y="60591"/>
                </a:lnTo>
                <a:lnTo>
                  <a:pt x="26941" y="83956"/>
                </a:lnTo>
                <a:lnTo>
                  <a:pt x="0" y="137541"/>
                </a:lnTo>
                <a:lnTo>
                  <a:pt x="6965" y="165255"/>
                </a:lnTo>
                <a:lnTo>
                  <a:pt x="58551" y="214434"/>
                </a:lnTo>
                <a:lnTo>
                  <a:pt x="100415" y="234791"/>
                </a:lnTo>
                <a:lnTo>
                  <a:pt x="151156" y="251587"/>
                </a:lnTo>
                <a:lnTo>
                  <a:pt x="209394" y="264271"/>
                </a:lnTo>
                <a:lnTo>
                  <a:pt x="273751" y="272287"/>
                </a:lnTo>
                <a:lnTo>
                  <a:pt x="342849" y="275081"/>
                </a:lnTo>
                <a:lnTo>
                  <a:pt x="411985" y="272287"/>
                </a:lnTo>
                <a:lnTo>
                  <a:pt x="476365" y="264271"/>
                </a:lnTo>
                <a:lnTo>
                  <a:pt x="534614" y="251587"/>
                </a:lnTo>
                <a:lnTo>
                  <a:pt x="585355" y="234791"/>
                </a:lnTo>
                <a:lnTo>
                  <a:pt x="627215" y="214434"/>
                </a:lnTo>
                <a:lnTo>
                  <a:pt x="658817" y="191071"/>
                </a:lnTo>
                <a:lnTo>
                  <a:pt x="685749" y="137541"/>
                </a:lnTo>
                <a:lnTo>
                  <a:pt x="678787" y="109789"/>
                </a:lnTo>
                <a:lnTo>
                  <a:pt x="627215" y="60591"/>
                </a:lnTo>
                <a:lnTo>
                  <a:pt x="585355" y="40243"/>
                </a:lnTo>
                <a:lnTo>
                  <a:pt x="534614" y="23460"/>
                </a:lnTo>
                <a:lnTo>
                  <a:pt x="476365" y="10793"/>
                </a:lnTo>
                <a:lnTo>
                  <a:pt x="411985" y="2789"/>
                </a:lnTo>
                <a:lnTo>
                  <a:pt x="342849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1347342" y="3516055"/>
            <a:ext cx="426084" cy="597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034">
              <a:lnSpc>
                <a:spcPct val="1563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Diese </a:t>
            </a:r>
            <a:r>
              <a:rPr dirty="0" sz="1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1,367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2718942" y="3875151"/>
            <a:ext cx="685800" cy="275590"/>
          </a:xfrm>
          <a:custGeom>
            <a:avLst/>
            <a:gdLst/>
            <a:ahLst/>
            <a:cxnLst/>
            <a:rect l="l" t="t" r="r" b="b"/>
            <a:pathLst>
              <a:path w="685800" h="275589">
                <a:moveTo>
                  <a:pt x="342900" y="0"/>
                </a:moveTo>
                <a:lnTo>
                  <a:pt x="273799" y="2789"/>
                </a:lnTo>
                <a:lnTo>
                  <a:pt x="209436" y="10793"/>
                </a:lnTo>
                <a:lnTo>
                  <a:pt x="151190" y="23460"/>
                </a:lnTo>
                <a:lnTo>
                  <a:pt x="100441" y="40243"/>
                </a:lnTo>
                <a:lnTo>
                  <a:pt x="58567" y="60591"/>
                </a:lnTo>
                <a:lnTo>
                  <a:pt x="26949" y="83956"/>
                </a:lnTo>
                <a:lnTo>
                  <a:pt x="0" y="137541"/>
                </a:lnTo>
                <a:lnTo>
                  <a:pt x="6967" y="165255"/>
                </a:lnTo>
                <a:lnTo>
                  <a:pt x="58567" y="214434"/>
                </a:lnTo>
                <a:lnTo>
                  <a:pt x="100441" y="234791"/>
                </a:lnTo>
                <a:lnTo>
                  <a:pt x="151190" y="251587"/>
                </a:lnTo>
                <a:lnTo>
                  <a:pt x="209436" y="264271"/>
                </a:lnTo>
                <a:lnTo>
                  <a:pt x="273799" y="272287"/>
                </a:lnTo>
                <a:lnTo>
                  <a:pt x="342900" y="275081"/>
                </a:lnTo>
                <a:lnTo>
                  <a:pt x="412000" y="272287"/>
                </a:lnTo>
                <a:lnTo>
                  <a:pt x="476363" y="264271"/>
                </a:lnTo>
                <a:lnTo>
                  <a:pt x="534609" y="251587"/>
                </a:lnTo>
                <a:lnTo>
                  <a:pt x="585358" y="234791"/>
                </a:lnTo>
                <a:lnTo>
                  <a:pt x="627232" y="214434"/>
                </a:lnTo>
                <a:lnTo>
                  <a:pt x="658850" y="191071"/>
                </a:lnTo>
                <a:lnTo>
                  <a:pt x="685799" y="137541"/>
                </a:lnTo>
                <a:lnTo>
                  <a:pt x="678832" y="109789"/>
                </a:lnTo>
                <a:lnTo>
                  <a:pt x="627232" y="60591"/>
                </a:lnTo>
                <a:lnTo>
                  <a:pt x="585358" y="40243"/>
                </a:lnTo>
                <a:lnTo>
                  <a:pt x="534609" y="23460"/>
                </a:lnTo>
                <a:lnTo>
                  <a:pt x="476363" y="10793"/>
                </a:lnTo>
                <a:lnTo>
                  <a:pt x="412000" y="2789"/>
                </a:lnTo>
                <a:lnTo>
                  <a:pt x="342900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2509266" y="3516055"/>
            <a:ext cx="1141730" cy="597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330" marR="5080" indent="-342265">
              <a:lnSpc>
                <a:spcPct val="156300"/>
              </a:lnSpc>
              <a:spcBef>
                <a:spcPts val="100"/>
              </a:spcBef>
            </a:pP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Hybrid</a:t>
            </a:r>
            <a:r>
              <a:rPr dirty="0" sz="12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High</a:t>
            </a:r>
            <a:r>
              <a:rPr dirty="0" sz="1200" spc="-1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Case </a:t>
            </a:r>
            <a:r>
              <a:rPr dirty="0" sz="1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1,321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4256913" y="3875151"/>
            <a:ext cx="685800" cy="275590"/>
          </a:xfrm>
          <a:custGeom>
            <a:avLst/>
            <a:gdLst/>
            <a:ahLst/>
            <a:cxnLst/>
            <a:rect l="l" t="t" r="r" b="b"/>
            <a:pathLst>
              <a:path w="685800" h="275589">
                <a:moveTo>
                  <a:pt x="342900" y="0"/>
                </a:moveTo>
                <a:lnTo>
                  <a:pt x="273763" y="2789"/>
                </a:lnTo>
                <a:lnTo>
                  <a:pt x="209383" y="10793"/>
                </a:lnTo>
                <a:lnTo>
                  <a:pt x="151134" y="23460"/>
                </a:lnTo>
                <a:lnTo>
                  <a:pt x="100393" y="40243"/>
                </a:lnTo>
                <a:lnTo>
                  <a:pt x="58534" y="60591"/>
                </a:lnTo>
                <a:lnTo>
                  <a:pt x="26931" y="83956"/>
                </a:lnTo>
                <a:lnTo>
                  <a:pt x="0" y="137541"/>
                </a:lnTo>
                <a:lnTo>
                  <a:pt x="6962" y="165255"/>
                </a:lnTo>
                <a:lnTo>
                  <a:pt x="58534" y="214434"/>
                </a:lnTo>
                <a:lnTo>
                  <a:pt x="100393" y="234791"/>
                </a:lnTo>
                <a:lnTo>
                  <a:pt x="151134" y="251587"/>
                </a:lnTo>
                <a:lnTo>
                  <a:pt x="209383" y="264271"/>
                </a:lnTo>
                <a:lnTo>
                  <a:pt x="273763" y="272287"/>
                </a:lnTo>
                <a:lnTo>
                  <a:pt x="342900" y="275081"/>
                </a:lnTo>
                <a:lnTo>
                  <a:pt x="412000" y="272287"/>
                </a:lnTo>
                <a:lnTo>
                  <a:pt x="476363" y="264271"/>
                </a:lnTo>
                <a:lnTo>
                  <a:pt x="534609" y="251587"/>
                </a:lnTo>
                <a:lnTo>
                  <a:pt x="585358" y="234791"/>
                </a:lnTo>
                <a:lnTo>
                  <a:pt x="627232" y="214434"/>
                </a:lnTo>
                <a:lnTo>
                  <a:pt x="658850" y="191071"/>
                </a:lnTo>
                <a:lnTo>
                  <a:pt x="685800" y="137541"/>
                </a:lnTo>
                <a:lnTo>
                  <a:pt x="678832" y="109789"/>
                </a:lnTo>
                <a:lnTo>
                  <a:pt x="627232" y="60591"/>
                </a:lnTo>
                <a:lnTo>
                  <a:pt x="585358" y="40243"/>
                </a:lnTo>
                <a:lnTo>
                  <a:pt x="534609" y="23460"/>
                </a:lnTo>
                <a:lnTo>
                  <a:pt x="476363" y="10793"/>
                </a:lnTo>
                <a:lnTo>
                  <a:pt x="412000" y="2789"/>
                </a:lnTo>
                <a:lnTo>
                  <a:pt x="342900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4046346" y="3516055"/>
            <a:ext cx="1105535" cy="597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235" marR="5080" indent="-343535">
              <a:lnSpc>
                <a:spcPct val="156300"/>
              </a:lnSpc>
              <a:spcBef>
                <a:spcPts val="100"/>
              </a:spcBef>
            </a:pP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Hybrid</a:t>
            </a:r>
            <a:r>
              <a:rPr dirty="0" sz="1200" spc="-4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b="1">
                <a:solidFill>
                  <a:srgbClr val="2C2928"/>
                </a:solidFill>
                <a:latin typeface="Franklin Gothic Medium"/>
                <a:cs typeface="Franklin Gothic Medium"/>
              </a:rPr>
              <a:t>Low</a:t>
            </a:r>
            <a:r>
              <a:rPr dirty="0" sz="1200" spc="-3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Case </a:t>
            </a:r>
            <a:r>
              <a:rPr dirty="0" sz="1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1,242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8" name="object 58" descr=""/>
          <p:cNvSpPr/>
          <p:nvPr/>
        </p:nvSpPr>
        <p:spPr>
          <a:xfrm>
            <a:off x="5815076" y="3875151"/>
            <a:ext cx="685800" cy="275590"/>
          </a:xfrm>
          <a:custGeom>
            <a:avLst/>
            <a:gdLst/>
            <a:ahLst/>
            <a:cxnLst/>
            <a:rect l="l" t="t" r="r" b="b"/>
            <a:pathLst>
              <a:path w="685800" h="275589">
                <a:moveTo>
                  <a:pt x="342900" y="0"/>
                </a:moveTo>
                <a:lnTo>
                  <a:pt x="273763" y="2789"/>
                </a:lnTo>
                <a:lnTo>
                  <a:pt x="209383" y="10793"/>
                </a:lnTo>
                <a:lnTo>
                  <a:pt x="151134" y="23460"/>
                </a:lnTo>
                <a:lnTo>
                  <a:pt x="100393" y="40243"/>
                </a:lnTo>
                <a:lnTo>
                  <a:pt x="58534" y="60591"/>
                </a:lnTo>
                <a:lnTo>
                  <a:pt x="26931" y="83956"/>
                </a:lnTo>
                <a:lnTo>
                  <a:pt x="0" y="137541"/>
                </a:lnTo>
                <a:lnTo>
                  <a:pt x="6962" y="165255"/>
                </a:lnTo>
                <a:lnTo>
                  <a:pt x="58534" y="214434"/>
                </a:lnTo>
                <a:lnTo>
                  <a:pt x="100393" y="234791"/>
                </a:lnTo>
                <a:lnTo>
                  <a:pt x="151134" y="251587"/>
                </a:lnTo>
                <a:lnTo>
                  <a:pt x="209383" y="264271"/>
                </a:lnTo>
                <a:lnTo>
                  <a:pt x="273763" y="272287"/>
                </a:lnTo>
                <a:lnTo>
                  <a:pt x="342900" y="275081"/>
                </a:lnTo>
                <a:lnTo>
                  <a:pt x="412000" y="272287"/>
                </a:lnTo>
                <a:lnTo>
                  <a:pt x="476363" y="264271"/>
                </a:lnTo>
                <a:lnTo>
                  <a:pt x="534609" y="251587"/>
                </a:lnTo>
                <a:lnTo>
                  <a:pt x="585358" y="234791"/>
                </a:lnTo>
                <a:lnTo>
                  <a:pt x="627232" y="214434"/>
                </a:lnTo>
                <a:lnTo>
                  <a:pt x="658850" y="191071"/>
                </a:lnTo>
                <a:lnTo>
                  <a:pt x="685800" y="137541"/>
                </a:lnTo>
                <a:lnTo>
                  <a:pt x="678832" y="109789"/>
                </a:lnTo>
                <a:lnTo>
                  <a:pt x="627232" y="60591"/>
                </a:lnTo>
                <a:lnTo>
                  <a:pt x="585358" y="40243"/>
                </a:lnTo>
                <a:lnTo>
                  <a:pt x="534609" y="23460"/>
                </a:lnTo>
                <a:lnTo>
                  <a:pt x="476363" y="10793"/>
                </a:lnTo>
                <a:lnTo>
                  <a:pt x="412000" y="2789"/>
                </a:lnTo>
                <a:lnTo>
                  <a:pt x="342900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 txBox="1"/>
          <p:nvPr/>
        </p:nvSpPr>
        <p:spPr>
          <a:xfrm>
            <a:off x="5903721" y="3516055"/>
            <a:ext cx="510540" cy="597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244" marR="5080" indent="-43180">
              <a:lnSpc>
                <a:spcPct val="1563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Electric </a:t>
            </a:r>
            <a:r>
              <a:rPr dirty="0" sz="1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1,018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6832092" y="4093464"/>
            <a:ext cx="2292350" cy="1934210"/>
            <a:chOff x="6832092" y="4093464"/>
            <a:chExt cx="2292350" cy="1934210"/>
          </a:xfrm>
        </p:grpSpPr>
        <p:pic>
          <p:nvPicPr>
            <p:cNvPr id="61" name="object 6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140" y="4096512"/>
              <a:ext cx="2289048" cy="1930908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2092" y="4093464"/>
              <a:ext cx="2119883" cy="1815084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1876" y="4124363"/>
              <a:ext cx="2194432" cy="1836166"/>
            </a:xfrm>
            <a:prstGeom prst="rect">
              <a:avLst/>
            </a:prstGeom>
          </p:spPr>
        </p:pic>
      </p:grpSp>
      <p:sp>
        <p:nvSpPr>
          <p:cNvPr id="64" name="object 64" descr=""/>
          <p:cNvSpPr txBox="1"/>
          <p:nvPr/>
        </p:nvSpPr>
        <p:spPr>
          <a:xfrm>
            <a:off x="6881876" y="4124362"/>
            <a:ext cx="2194560" cy="1836420"/>
          </a:xfrm>
          <a:prstGeom prst="rect">
            <a:avLst/>
          </a:prstGeom>
          <a:ln w="9525">
            <a:solidFill>
              <a:srgbClr val="E11817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202565" indent="-110489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02565" algn="l"/>
              </a:tabLst>
            </a:pP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Electric</a:t>
            </a:r>
            <a:r>
              <a:rPr dirty="0" sz="14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buses</a:t>
            </a:r>
            <a:r>
              <a:rPr dirty="0" sz="1400" spc="-3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achieve</a:t>
            </a:r>
            <a:endParaRPr sz="1400">
              <a:latin typeface="Franklin Gothic Medium"/>
              <a:cs typeface="Franklin Gothic Medium"/>
            </a:endParaRPr>
          </a:p>
          <a:p>
            <a:pPr marL="203200" marR="417830">
              <a:lnSpc>
                <a:spcPct val="100000"/>
              </a:lnSpc>
            </a:pP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~30%</a:t>
            </a:r>
            <a:r>
              <a:rPr dirty="0" sz="1400" spc="-5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lower</a:t>
            </a:r>
            <a:r>
              <a:rPr dirty="0" sz="1400" spc="-4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lifecycle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costs</a:t>
            </a:r>
            <a:r>
              <a:rPr dirty="0" sz="1400" spc="-3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than</a:t>
            </a:r>
            <a:r>
              <a:rPr dirty="0" sz="1400" spc="-3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diesel</a:t>
            </a:r>
            <a:endParaRPr sz="1400">
              <a:latin typeface="Franklin Gothic Medium"/>
              <a:cs typeface="Franklin Gothic Medium"/>
            </a:endParaRPr>
          </a:p>
          <a:p>
            <a:pPr marL="201295" marR="335915" indent="-10985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03200" algn="l"/>
              </a:tabLst>
            </a:pP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Even</a:t>
            </a:r>
            <a:r>
              <a:rPr dirty="0" sz="1400" spc="-3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with</a:t>
            </a:r>
            <a:r>
              <a:rPr dirty="0" sz="1400" spc="-4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20%</a:t>
            </a:r>
            <a:r>
              <a:rPr dirty="0" sz="1400" spc="-3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higher 	maintenance</a:t>
            </a:r>
            <a:r>
              <a:rPr dirty="0" sz="1400" spc="1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costs,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	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hybrids</a:t>
            </a:r>
            <a:r>
              <a:rPr dirty="0" sz="1400" spc="-5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are</a:t>
            </a:r>
            <a:r>
              <a:rPr dirty="0" sz="1400" spc="-3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more </a:t>
            </a:r>
            <a:r>
              <a:rPr dirty="0" sz="1400" spc="-20" b="1">
                <a:solidFill>
                  <a:srgbClr val="2C2928"/>
                </a:solidFill>
                <a:latin typeface="Franklin Gothic Medium"/>
                <a:cs typeface="Franklin Gothic Medium"/>
              </a:rPr>
              <a:t>	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attractive</a:t>
            </a:r>
            <a:r>
              <a:rPr dirty="0" sz="1400" spc="-65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2C2928"/>
                </a:solidFill>
                <a:latin typeface="Franklin Gothic Medium"/>
                <a:cs typeface="Franklin Gothic Medium"/>
              </a:rPr>
              <a:t>than</a:t>
            </a:r>
            <a:r>
              <a:rPr dirty="0" sz="1400" spc="-60" b="1">
                <a:solidFill>
                  <a:srgbClr val="2C2928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2C2928"/>
                </a:solidFill>
                <a:latin typeface="Franklin Gothic Medium"/>
                <a:cs typeface="Franklin Gothic Medium"/>
              </a:rPr>
              <a:t>diesel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364642" y="980694"/>
            <a:ext cx="23475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2C2928"/>
                </a:solidFill>
                <a:latin typeface="Franklin Gothic Book"/>
                <a:cs typeface="Franklin Gothic Book"/>
              </a:rPr>
              <a:t>Lifecycle</a:t>
            </a:r>
            <a:r>
              <a:rPr dirty="0" sz="800" spc="-3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800" b="1">
                <a:solidFill>
                  <a:srgbClr val="2C2928"/>
                </a:solidFill>
                <a:latin typeface="Franklin Gothic Book"/>
                <a:cs typeface="Franklin Gothic Book"/>
              </a:rPr>
              <a:t>Costs</a:t>
            </a:r>
            <a:r>
              <a:rPr dirty="0" sz="800" spc="-15" b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800" b="1" i="1">
                <a:solidFill>
                  <a:srgbClr val="2C2928"/>
                </a:solidFill>
                <a:latin typeface="Franklin Gothic Book"/>
                <a:cs typeface="Franklin Gothic Book"/>
              </a:rPr>
              <a:t>(‘000</a:t>
            </a:r>
            <a:r>
              <a:rPr dirty="0" sz="800" spc="-30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800" b="1" i="1">
                <a:solidFill>
                  <a:srgbClr val="2C2928"/>
                </a:solidFill>
                <a:latin typeface="Franklin Gothic Book"/>
                <a:cs typeface="Franklin Gothic Book"/>
              </a:rPr>
              <a:t>BRL,</a:t>
            </a:r>
            <a:r>
              <a:rPr dirty="0" sz="800" spc="-15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800" b="1" i="1">
                <a:solidFill>
                  <a:srgbClr val="2C2928"/>
                </a:solidFill>
                <a:latin typeface="Franklin Gothic Book"/>
                <a:cs typeface="Franklin Gothic Book"/>
              </a:rPr>
              <a:t>10-Year</a:t>
            </a:r>
            <a:r>
              <a:rPr dirty="0" sz="800" spc="-20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800" b="1" i="1">
                <a:solidFill>
                  <a:srgbClr val="2C2928"/>
                </a:solidFill>
                <a:latin typeface="Franklin Gothic Book"/>
                <a:cs typeface="Franklin Gothic Book"/>
              </a:rPr>
              <a:t>Net</a:t>
            </a:r>
            <a:r>
              <a:rPr dirty="0" sz="800" spc="-30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800" b="1" i="1">
                <a:solidFill>
                  <a:srgbClr val="2C2928"/>
                </a:solidFill>
                <a:latin typeface="Franklin Gothic Book"/>
                <a:cs typeface="Franklin Gothic Book"/>
              </a:rPr>
              <a:t>Present</a:t>
            </a:r>
            <a:r>
              <a:rPr dirty="0" sz="800" spc="-20" b="1" i="1">
                <a:solidFill>
                  <a:srgbClr val="2C2928"/>
                </a:solidFill>
                <a:latin typeface="Franklin Gothic Book"/>
                <a:cs typeface="Franklin Gothic Book"/>
              </a:rPr>
              <a:t> </a:t>
            </a:r>
            <a:r>
              <a:rPr dirty="0" sz="800" spc="-10" b="1" i="1">
                <a:solidFill>
                  <a:srgbClr val="2C2928"/>
                </a:solidFill>
                <a:latin typeface="Franklin Gothic Book"/>
                <a:cs typeface="Franklin Gothic Book"/>
              </a:rPr>
              <a:t>Value)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7196708" y="1507108"/>
            <a:ext cx="1355090" cy="609600"/>
          </a:xfrm>
          <a:custGeom>
            <a:avLst/>
            <a:gdLst/>
            <a:ahLst/>
            <a:cxnLst/>
            <a:rect l="l" t="t" r="r" b="b"/>
            <a:pathLst>
              <a:path w="1355090" h="609600">
                <a:moveTo>
                  <a:pt x="677291" y="0"/>
                </a:moveTo>
                <a:lnTo>
                  <a:pt x="612050" y="1394"/>
                </a:lnTo>
                <a:lnTo>
                  <a:pt x="548566" y="5493"/>
                </a:lnTo>
                <a:lnTo>
                  <a:pt x="487124" y="12169"/>
                </a:lnTo>
                <a:lnTo>
                  <a:pt x="428006" y="21294"/>
                </a:lnTo>
                <a:lnTo>
                  <a:pt x="371496" y="32741"/>
                </a:lnTo>
                <a:lnTo>
                  <a:pt x="317877" y="46382"/>
                </a:lnTo>
                <a:lnTo>
                  <a:pt x="267434" y="62090"/>
                </a:lnTo>
                <a:lnTo>
                  <a:pt x="220449" y="79738"/>
                </a:lnTo>
                <a:lnTo>
                  <a:pt x="177206" y="99197"/>
                </a:lnTo>
                <a:lnTo>
                  <a:pt x="137988" y="120341"/>
                </a:lnTo>
                <a:lnTo>
                  <a:pt x="103080" y="143041"/>
                </a:lnTo>
                <a:lnTo>
                  <a:pt x="72765" y="167171"/>
                </a:lnTo>
                <a:lnTo>
                  <a:pt x="27046" y="219209"/>
                </a:lnTo>
                <a:lnTo>
                  <a:pt x="3099" y="275435"/>
                </a:lnTo>
                <a:lnTo>
                  <a:pt x="0" y="304800"/>
                </a:lnTo>
                <a:lnTo>
                  <a:pt x="3099" y="334144"/>
                </a:lnTo>
                <a:lnTo>
                  <a:pt x="27046" y="390344"/>
                </a:lnTo>
                <a:lnTo>
                  <a:pt x="72765" y="442372"/>
                </a:lnTo>
                <a:lnTo>
                  <a:pt x="103080" y="466502"/>
                </a:lnTo>
                <a:lnTo>
                  <a:pt x="137988" y="489204"/>
                </a:lnTo>
                <a:lnTo>
                  <a:pt x="177206" y="510352"/>
                </a:lnTo>
                <a:lnTo>
                  <a:pt x="220449" y="529817"/>
                </a:lnTo>
                <a:lnTo>
                  <a:pt x="267434" y="547471"/>
                </a:lnTo>
                <a:lnTo>
                  <a:pt x="317877" y="563186"/>
                </a:lnTo>
                <a:lnTo>
                  <a:pt x="371496" y="576835"/>
                </a:lnTo>
                <a:lnTo>
                  <a:pt x="428006" y="588289"/>
                </a:lnTo>
                <a:lnTo>
                  <a:pt x="487124" y="597420"/>
                </a:lnTo>
                <a:lnTo>
                  <a:pt x="548566" y="604101"/>
                </a:lnTo>
                <a:lnTo>
                  <a:pt x="612050" y="608204"/>
                </a:lnTo>
                <a:lnTo>
                  <a:pt x="677291" y="609600"/>
                </a:lnTo>
                <a:lnTo>
                  <a:pt x="742531" y="608204"/>
                </a:lnTo>
                <a:lnTo>
                  <a:pt x="806015" y="604101"/>
                </a:lnTo>
                <a:lnTo>
                  <a:pt x="867457" y="597420"/>
                </a:lnTo>
                <a:lnTo>
                  <a:pt x="926575" y="588289"/>
                </a:lnTo>
                <a:lnTo>
                  <a:pt x="983085" y="576835"/>
                </a:lnTo>
                <a:lnTo>
                  <a:pt x="1036704" y="563186"/>
                </a:lnTo>
                <a:lnTo>
                  <a:pt x="1087147" y="547471"/>
                </a:lnTo>
                <a:lnTo>
                  <a:pt x="1134132" y="529817"/>
                </a:lnTo>
                <a:lnTo>
                  <a:pt x="1177375" y="510352"/>
                </a:lnTo>
                <a:lnTo>
                  <a:pt x="1216593" y="489204"/>
                </a:lnTo>
                <a:lnTo>
                  <a:pt x="1251501" y="466502"/>
                </a:lnTo>
                <a:lnTo>
                  <a:pt x="1281816" y="442372"/>
                </a:lnTo>
                <a:lnTo>
                  <a:pt x="1327535" y="390344"/>
                </a:lnTo>
                <a:lnTo>
                  <a:pt x="1351482" y="334144"/>
                </a:lnTo>
                <a:lnTo>
                  <a:pt x="1354582" y="304800"/>
                </a:lnTo>
                <a:lnTo>
                  <a:pt x="1351482" y="275435"/>
                </a:lnTo>
                <a:lnTo>
                  <a:pt x="1327535" y="219209"/>
                </a:lnTo>
                <a:lnTo>
                  <a:pt x="1281816" y="167171"/>
                </a:lnTo>
                <a:lnTo>
                  <a:pt x="1251501" y="143041"/>
                </a:lnTo>
                <a:lnTo>
                  <a:pt x="1216593" y="120341"/>
                </a:lnTo>
                <a:lnTo>
                  <a:pt x="1177375" y="99197"/>
                </a:lnTo>
                <a:lnTo>
                  <a:pt x="1134132" y="79738"/>
                </a:lnTo>
                <a:lnTo>
                  <a:pt x="1087147" y="62090"/>
                </a:lnTo>
                <a:lnTo>
                  <a:pt x="1036704" y="46382"/>
                </a:lnTo>
                <a:lnTo>
                  <a:pt x="983085" y="32741"/>
                </a:lnTo>
                <a:lnTo>
                  <a:pt x="926575" y="21294"/>
                </a:lnTo>
                <a:lnTo>
                  <a:pt x="867457" y="12169"/>
                </a:lnTo>
                <a:lnTo>
                  <a:pt x="806015" y="5493"/>
                </a:lnTo>
                <a:lnTo>
                  <a:pt x="742531" y="1394"/>
                </a:lnTo>
                <a:lnTo>
                  <a:pt x="677291" y="0"/>
                </a:lnTo>
                <a:close/>
              </a:path>
            </a:pathLst>
          </a:custGeom>
          <a:solidFill>
            <a:srgbClr val="208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7571358" y="1580133"/>
            <a:ext cx="60642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10-</a:t>
            </a:r>
            <a:r>
              <a:rPr dirty="0" sz="1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year </a:t>
            </a:r>
            <a:r>
              <a:rPr dirty="0" sz="1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total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7382891" y="279349"/>
            <a:ext cx="1431290" cy="601345"/>
          </a:xfrm>
          <a:prstGeom prst="rect">
            <a:avLst/>
          </a:prstGeom>
          <a:solidFill>
            <a:srgbClr val="2C4D75"/>
          </a:solidFill>
        </p:spPr>
        <p:txBody>
          <a:bodyPr wrap="square" lIns="0" tIns="140970" rIns="0" bIns="0" rtlCol="0" vert="horz">
            <a:spAutoFit/>
          </a:bodyPr>
          <a:lstStyle/>
          <a:p>
            <a:pPr marL="162560">
              <a:lnSpc>
                <a:spcPct val="100000"/>
              </a:lnSpc>
              <a:spcBef>
                <a:spcPts val="1110"/>
              </a:spcBef>
            </a:pPr>
            <a:r>
              <a:rPr dirty="0" sz="2000" b="1">
                <a:solidFill>
                  <a:srgbClr val="FFFFFF"/>
                </a:solidFill>
                <a:latin typeface="Franklin Gothic Medium"/>
                <a:cs typeface="Franklin Gothic Medium"/>
              </a:rPr>
              <a:t>São</a:t>
            </a:r>
            <a:r>
              <a:rPr dirty="0" sz="20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Paulo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00"/>
            <a:ext cx="9144000" cy="6845300"/>
            <a:chOff x="0" y="12700"/>
            <a:chExt cx="914400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0" y="12700"/>
              <a:ext cx="9144000" cy="6113780"/>
            </a:xfrm>
            <a:custGeom>
              <a:avLst/>
              <a:gdLst/>
              <a:ahLst/>
              <a:cxnLst/>
              <a:rect l="l" t="t" r="r" b="b"/>
              <a:pathLst>
                <a:path w="9144000" h="6113780">
                  <a:moveTo>
                    <a:pt x="9144000" y="0"/>
                  </a:moveTo>
                  <a:lnTo>
                    <a:pt x="5000752" y="0"/>
                  </a:lnTo>
                  <a:lnTo>
                    <a:pt x="0" y="5956516"/>
                  </a:lnTo>
                  <a:lnTo>
                    <a:pt x="0" y="6113462"/>
                  </a:lnTo>
                  <a:lnTo>
                    <a:pt x="4774565" y="6113462"/>
                  </a:lnTo>
                  <a:lnTo>
                    <a:pt x="9144000" y="9078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EDEF0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66737" y="1217675"/>
              <a:ext cx="7973059" cy="15875"/>
            </a:xfrm>
            <a:custGeom>
              <a:avLst/>
              <a:gdLst/>
              <a:ahLst/>
              <a:cxnLst/>
              <a:rect l="l" t="t" r="r" b="b"/>
              <a:pathLst>
                <a:path w="7973059" h="15875">
                  <a:moveTo>
                    <a:pt x="0" y="0"/>
                  </a:moveTo>
                  <a:lnTo>
                    <a:pt x="7972488" y="15875"/>
                  </a:lnTo>
                </a:path>
              </a:pathLst>
            </a:custGeom>
            <a:ln w="139700">
              <a:solidFill>
                <a:srgbClr val="8BC43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270" y="2333688"/>
              <a:ext cx="569988" cy="5685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08" y="1560563"/>
              <a:ext cx="591959" cy="59195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5109" y="1534541"/>
              <a:ext cx="4036441" cy="26883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3447" y="2837942"/>
              <a:ext cx="4450461" cy="3096132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434441" y="1408347"/>
            <a:ext cx="3515995" cy="4631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46455" marR="958215" indent="-146050">
              <a:lnSpc>
                <a:spcPct val="140100"/>
              </a:lnSpc>
              <a:spcBef>
                <a:spcPts val="95"/>
              </a:spcBef>
            </a:pPr>
            <a:r>
              <a:rPr dirty="0" sz="3200" spc="-10">
                <a:solidFill>
                  <a:srgbClr val="3B9AAC"/>
                </a:solidFill>
                <a:latin typeface="Calibri"/>
                <a:cs typeface="Calibri"/>
              </a:rPr>
              <a:t>@C40cities </a:t>
            </a:r>
            <a:r>
              <a:rPr dirty="0" sz="3200">
                <a:solidFill>
                  <a:srgbClr val="3B9AAC"/>
                </a:solidFill>
                <a:latin typeface="Calibri"/>
                <a:cs typeface="Calibri"/>
              </a:rPr>
              <a:t>C40</a:t>
            </a:r>
            <a:r>
              <a:rPr dirty="0" sz="3200" spc="-35">
                <a:solidFill>
                  <a:srgbClr val="3B9AAC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3B9AAC"/>
                </a:solidFill>
                <a:latin typeface="Calibri"/>
                <a:cs typeface="Calibri"/>
              </a:rPr>
              <a:t>Cities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65"/>
              </a:spcBef>
            </a:pP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Adalberto</a:t>
            </a:r>
            <a:r>
              <a:rPr dirty="0" sz="2800" spc="-12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Maluf</a:t>
            </a:r>
            <a:endParaRPr sz="28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</a:pP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City</a:t>
            </a:r>
            <a:r>
              <a:rPr dirty="0" sz="2800" spc="-8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Director</a:t>
            </a:r>
            <a:r>
              <a:rPr dirty="0" sz="2800" spc="-90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Sao</a:t>
            </a:r>
            <a:r>
              <a:rPr dirty="0" sz="2800" spc="-6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Paulo </a:t>
            </a:r>
            <a:r>
              <a:rPr dirty="0" u="sng" sz="2800" spc="-10" b="1">
                <a:solidFill>
                  <a:srgbClr val="5D5655"/>
                </a:solidFill>
                <a:uFill>
                  <a:solidFill>
                    <a:srgbClr val="5D5655"/>
                  </a:solidFill>
                </a:uFill>
                <a:latin typeface="Franklin Gothic Medium"/>
                <a:cs typeface="Franklin Gothic Medium"/>
                <a:hlinkClick r:id="rId6"/>
              </a:rPr>
              <a:t>amaluf@c40.org</a:t>
            </a:r>
            <a:endParaRPr sz="2800">
              <a:latin typeface="Franklin Gothic Medium"/>
              <a:cs typeface="Franklin Gothic Medium"/>
            </a:endParaRPr>
          </a:p>
          <a:p>
            <a:pPr marL="12700" marR="752475">
              <a:lnSpc>
                <a:spcPct val="100000"/>
              </a:lnSpc>
              <a:spcBef>
                <a:spcPts val="2880"/>
              </a:spcBef>
            </a:pP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Regional</a:t>
            </a:r>
            <a:r>
              <a:rPr dirty="0" sz="2800" spc="-14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Director </a:t>
            </a:r>
            <a:r>
              <a:rPr dirty="0" sz="2800" b="1">
                <a:solidFill>
                  <a:srgbClr val="635D5B"/>
                </a:solidFill>
                <a:latin typeface="Franklin Gothic Medium"/>
                <a:cs typeface="Franklin Gothic Medium"/>
              </a:rPr>
              <a:t>Manuel</a:t>
            </a:r>
            <a:r>
              <a:rPr dirty="0" sz="2800" spc="-55" b="1">
                <a:solidFill>
                  <a:srgbClr val="635D5B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Olivera </a:t>
            </a:r>
            <a:r>
              <a:rPr dirty="0" u="sng" sz="2800" spc="-10" b="1">
                <a:solidFill>
                  <a:srgbClr val="5D5655"/>
                </a:solidFill>
                <a:uFill>
                  <a:solidFill>
                    <a:srgbClr val="5D5655"/>
                  </a:solidFill>
                </a:uFill>
                <a:latin typeface="Franklin Gothic Medium"/>
                <a:cs typeface="Franklin Gothic Medium"/>
                <a:hlinkClick r:id="rId7"/>
              </a:rPr>
              <a:t>molivera@c40.</a:t>
            </a:r>
            <a:r>
              <a:rPr dirty="0" u="sng" sz="2800" spc="-10" b="1">
                <a:solidFill>
                  <a:srgbClr val="5D5655"/>
                </a:solidFill>
                <a:uFill>
                  <a:solidFill>
                    <a:srgbClr val="5D5655"/>
                  </a:solidFill>
                </a:uFill>
                <a:latin typeface="Franklin Gothic Medium"/>
                <a:cs typeface="Franklin Gothic Medium"/>
                <a:hlinkClick r:id="rId7"/>
              </a:rPr>
              <a:t>org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5900" rIns="0" bIns="0" rtlCol="0" vert="horz">
            <a:spAutoFit/>
          </a:bodyPr>
          <a:lstStyle/>
          <a:p>
            <a:pPr marL="1677670">
              <a:lnSpc>
                <a:spcPct val="100000"/>
              </a:lnSpc>
              <a:spcBef>
                <a:spcPts val="95"/>
              </a:spcBef>
            </a:pPr>
            <a:r>
              <a:rPr dirty="0"/>
              <a:t>MUITO</a:t>
            </a:r>
            <a:r>
              <a:rPr dirty="0" spc="204"/>
              <a:t> </a:t>
            </a:r>
            <a:r>
              <a:rPr dirty="0" spc="-10"/>
              <a:t>OBRIGADO!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00"/>
            <a:ext cx="9144000" cy="6845300"/>
            <a:chOff x="0" y="12700"/>
            <a:chExt cx="914400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0" y="12700"/>
              <a:ext cx="9144000" cy="6113780"/>
            </a:xfrm>
            <a:custGeom>
              <a:avLst/>
              <a:gdLst/>
              <a:ahLst/>
              <a:cxnLst/>
              <a:rect l="l" t="t" r="r" b="b"/>
              <a:pathLst>
                <a:path w="9144000" h="6113780">
                  <a:moveTo>
                    <a:pt x="9144000" y="0"/>
                  </a:moveTo>
                  <a:lnTo>
                    <a:pt x="5000752" y="0"/>
                  </a:lnTo>
                  <a:lnTo>
                    <a:pt x="0" y="5956516"/>
                  </a:lnTo>
                  <a:lnTo>
                    <a:pt x="0" y="6113462"/>
                  </a:lnTo>
                  <a:lnTo>
                    <a:pt x="4774565" y="6113462"/>
                  </a:lnTo>
                  <a:lnTo>
                    <a:pt x="9144000" y="9078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EDEF0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66737" y="1217675"/>
              <a:ext cx="7973059" cy="15875"/>
            </a:xfrm>
            <a:custGeom>
              <a:avLst/>
              <a:gdLst/>
              <a:ahLst/>
              <a:cxnLst/>
              <a:rect l="l" t="t" r="r" b="b"/>
              <a:pathLst>
                <a:path w="7973059" h="15875">
                  <a:moveTo>
                    <a:pt x="0" y="0"/>
                  </a:moveTo>
                  <a:lnTo>
                    <a:pt x="7972488" y="15875"/>
                  </a:lnTo>
                </a:path>
              </a:pathLst>
            </a:custGeom>
            <a:ln w="139700">
              <a:solidFill>
                <a:srgbClr val="8BC4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4418" rIns="0" bIns="0" rtlCol="0" vert="horz">
            <a:spAutoFit/>
          </a:bodyPr>
          <a:lstStyle/>
          <a:p>
            <a:pPr marL="444500">
              <a:lnSpc>
                <a:spcPct val="100000"/>
              </a:lnSpc>
              <a:spcBef>
                <a:spcPts val="105"/>
              </a:spcBef>
            </a:pPr>
            <a:r>
              <a:rPr dirty="0" sz="3800" b="1">
                <a:latin typeface="Calibri"/>
                <a:cs typeface="Calibri"/>
              </a:rPr>
              <a:t>A</a:t>
            </a:r>
            <a:r>
              <a:rPr dirty="0" sz="3800" spc="170" b="1">
                <a:latin typeface="Calibri"/>
                <a:cs typeface="Calibri"/>
              </a:rPr>
              <a:t> </a:t>
            </a:r>
            <a:r>
              <a:rPr dirty="0" sz="3800" spc="45" b="1">
                <a:latin typeface="Calibri"/>
                <a:cs typeface="Calibri"/>
              </a:rPr>
              <a:t>importancia</a:t>
            </a:r>
            <a:r>
              <a:rPr dirty="0" sz="3800" spc="12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de</a:t>
            </a:r>
            <a:r>
              <a:rPr dirty="0" sz="3800" spc="15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la</a:t>
            </a:r>
            <a:r>
              <a:rPr dirty="0" sz="3800" spc="250" b="1">
                <a:latin typeface="Calibri"/>
                <a:cs typeface="Calibri"/>
              </a:rPr>
              <a:t> </a:t>
            </a:r>
            <a:r>
              <a:rPr dirty="0" sz="3800" spc="50" b="1">
                <a:solidFill>
                  <a:srgbClr val="69B034"/>
                </a:solidFill>
                <a:latin typeface="Calibri"/>
                <a:cs typeface="Calibri"/>
              </a:rPr>
              <a:t>C40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2924" y="1749933"/>
            <a:ext cx="1303020" cy="862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635D5B"/>
                </a:solidFill>
                <a:latin typeface="Calibri"/>
                <a:cs typeface="Calibri"/>
              </a:rPr>
              <a:t>8%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b="1">
                <a:solidFill>
                  <a:srgbClr val="635D5B"/>
                </a:solidFill>
                <a:latin typeface="Calibri"/>
                <a:cs typeface="Calibri"/>
              </a:rPr>
              <a:t>da</a:t>
            </a:r>
            <a:r>
              <a:rPr dirty="0" sz="1800" spc="-10" b="1">
                <a:solidFill>
                  <a:srgbClr val="635D5B"/>
                </a:solidFill>
                <a:latin typeface="Calibri"/>
                <a:cs typeface="Calibri"/>
              </a:rPr>
              <a:t> população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2924" y="4784216"/>
            <a:ext cx="1266190" cy="862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635D5B"/>
                </a:solidFill>
                <a:latin typeface="Calibri"/>
                <a:cs typeface="Calibri"/>
              </a:rPr>
              <a:t>21%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b="1">
                <a:solidFill>
                  <a:srgbClr val="635D5B"/>
                </a:solidFill>
                <a:latin typeface="Calibri"/>
                <a:cs typeface="Calibri"/>
              </a:rPr>
              <a:t>do</a:t>
            </a:r>
            <a:r>
              <a:rPr dirty="0" sz="1800" spc="-25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35D5B"/>
                </a:solidFill>
                <a:latin typeface="Calibri"/>
                <a:cs typeface="Calibri"/>
              </a:rPr>
              <a:t>PIB</a:t>
            </a:r>
            <a:r>
              <a:rPr dirty="0" sz="1800" spc="-10" b="1">
                <a:solidFill>
                  <a:srgbClr val="635D5B"/>
                </a:solidFill>
                <a:latin typeface="Calibri"/>
                <a:cs typeface="Calibri"/>
              </a:rPr>
              <a:t> global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90597" y="4719015"/>
            <a:ext cx="256286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>
                <a:solidFill>
                  <a:srgbClr val="69B034"/>
                </a:solidFill>
                <a:latin typeface="Arial Black"/>
                <a:cs typeface="Arial Black"/>
              </a:rPr>
              <a:t>$</a:t>
            </a:r>
            <a:r>
              <a:rPr dirty="0" sz="6000" spc="-10">
                <a:solidFill>
                  <a:srgbClr val="040495"/>
                </a:solidFill>
                <a:latin typeface="Arial Black"/>
                <a:cs typeface="Arial Black"/>
              </a:rPr>
              <a:t>$$$$</a:t>
            </a:r>
            <a:endParaRPr sz="60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2924" y="3101847"/>
            <a:ext cx="1090295" cy="116459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3600" spc="-25" b="1">
                <a:solidFill>
                  <a:srgbClr val="635D5B"/>
                </a:solidFill>
                <a:latin typeface="Calibri"/>
                <a:cs typeface="Calibri"/>
              </a:rPr>
              <a:t>5%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635D5B"/>
                </a:solidFill>
                <a:latin typeface="Calibri"/>
                <a:cs typeface="Calibri"/>
              </a:rPr>
              <a:t>da </a:t>
            </a:r>
            <a:r>
              <a:rPr dirty="0" sz="1800" spc="-10" b="1">
                <a:solidFill>
                  <a:srgbClr val="635D5B"/>
                </a:solidFill>
                <a:latin typeface="Calibri"/>
                <a:cs typeface="Calibri"/>
              </a:rPr>
              <a:t>emissão </a:t>
            </a:r>
            <a:r>
              <a:rPr dirty="0" sz="1800" b="1">
                <a:solidFill>
                  <a:srgbClr val="635D5B"/>
                </a:solidFill>
                <a:latin typeface="Calibri"/>
                <a:cs typeface="Calibri"/>
              </a:rPr>
              <a:t>global</a:t>
            </a:r>
            <a:r>
              <a:rPr dirty="0" sz="1800" spc="-40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635D5B"/>
                </a:solidFill>
                <a:latin typeface="Calibri"/>
                <a:cs typeface="Calibri"/>
              </a:rPr>
              <a:t>GEE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319527" y="1611249"/>
            <a:ext cx="459105" cy="1877695"/>
            <a:chOff x="2319527" y="1611249"/>
            <a:chExt cx="459105" cy="187769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024" y="1611249"/>
              <a:ext cx="349250" cy="5270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7500" y="2254250"/>
              <a:ext cx="352425" cy="5397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6291" y="3095244"/>
              <a:ext cx="394716" cy="39319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9527" y="3176016"/>
              <a:ext cx="458724" cy="269748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338450" y="3076575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199" y="0"/>
                  </a:moveTo>
                  <a:lnTo>
                    <a:pt x="150436" y="5154"/>
                  </a:lnTo>
                  <a:lnTo>
                    <a:pt x="109347" y="19840"/>
                  </a:lnTo>
                  <a:lnTo>
                    <a:pt x="73104" y="42887"/>
                  </a:lnTo>
                  <a:lnTo>
                    <a:pt x="42877" y="73128"/>
                  </a:lnTo>
                  <a:lnTo>
                    <a:pt x="19837" y="109394"/>
                  </a:lnTo>
                  <a:lnTo>
                    <a:pt x="5154" y="150516"/>
                  </a:lnTo>
                  <a:lnTo>
                    <a:pt x="0" y="195325"/>
                  </a:lnTo>
                  <a:lnTo>
                    <a:pt x="5154" y="240088"/>
                  </a:lnTo>
                  <a:lnTo>
                    <a:pt x="19837" y="281177"/>
                  </a:lnTo>
                  <a:lnTo>
                    <a:pt x="42877" y="317420"/>
                  </a:lnTo>
                  <a:lnTo>
                    <a:pt x="73104" y="347647"/>
                  </a:lnTo>
                  <a:lnTo>
                    <a:pt x="109347" y="370687"/>
                  </a:lnTo>
                  <a:lnTo>
                    <a:pt x="150436" y="385370"/>
                  </a:lnTo>
                  <a:lnTo>
                    <a:pt x="195199" y="390525"/>
                  </a:lnTo>
                  <a:lnTo>
                    <a:pt x="239968" y="385370"/>
                  </a:lnTo>
                  <a:lnTo>
                    <a:pt x="281075" y="370687"/>
                  </a:lnTo>
                  <a:lnTo>
                    <a:pt x="317343" y="347647"/>
                  </a:lnTo>
                  <a:lnTo>
                    <a:pt x="347597" y="317420"/>
                  </a:lnTo>
                  <a:lnTo>
                    <a:pt x="370662" y="281177"/>
                  </a:lnTo>
                  <a:lnTo>
                    <a:pt x="385363" y="240088"/>
                  </a:lnTo>
                  <a:lnTo>
                    <a:pt x="390525" y="195325"/>
                  </a:lnTo>
                  <a:lnTo>
                    <a:pt x="385363" y="150516"/>
                  </a:lnTo>
                  <a:lnTo>
                    <a:pt x="370662" y="109394"/>
                  </a:lnTo>
                  <a:lnTo>
                    <a:pt x="347597" y="73128"/>
                  </a:lnTo>
                  <a:lnTo>
                    <a:pt x="317343" y="42887"/>
                  </a:lnTo>
                  <a:lnTo>
                    <a:pt x="281075" y="19840"/>
                  </a:lnTo>
                  <a:lnTo>
                    <a:pt x="239968" y="5154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69B03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360041" y="3180410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319527" y="3516376"/>
            <a:ext cx="459105" cy="412750"/>
            <a:chOff x="2319527" y="3516376"/>
            <a:chExt cx="459105" cy="412750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6291" y="3534156"/>
              <a:ext cx="394716" cy="39471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9527" y="3616452"/>
              <a:ext cx="458724" cy="269748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2338450" y="351637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199" y="0"/>
                  </a:moveTo>
                  <a:lnTo>
                    <a:pt x="150436" y="5154"/>
                  </a:lnTo>
                  <a:lnTo>
                    <a:pt x="109347" y="19837"/>
                  </a:lnTo>
                  <a:lnTo>
                    <a:pt x="73104" y="42877"/>
                  </a:lnTo>
                  <a:lnTo>
                    <a:pt x="42877" y="73104"/>
                  </a:lnTo>
                  <a:lnTo>
                    <a:pt x="19837" y="109347"/>
                  </a:lnTo>
                  <a:lnTo>
                    <a:pt x="5154" y="150436"/>
                  </a:lnTo>
                  <a:lnTo>
                    <a:pt x="0" y="195199"/>
                  </a:lnTo>
                  <a:lnTo>
                    <a:pt x="5154" y="239968"/>
                  </a:lnTo>
                  <a:lnTo>
                    <a:pt x="19837" y="281075"/>
                  </a:lnTo>
                  <a:lnTo>
                    <a:pt x="42877" y="317343"/>
                  </a:lnTo>
                  <a:lnTo>
                    <a:pt x="73104" y="347597"/>
                  </a:lnTo>
                  <a:lnTo>
                    <a:pt x="109347" y="370662"/>
                  </a:lnTo>
                  <a:lnTo>
                    <a:pt x="150436" y="385363"/>
                  </a:lnTo>
                  <a:lnTo>
                    <a:pt x="195199" y="390525"/>
                  </a:lnTo>
                  <a:lnTo>
                    <a:pt x="239968" y="385363"/>
                  </a:lnTo>
                  <a:lnTo>
                    <a:pt x="281075" y="370662"/>
                  </a:lnTo>
                  <a:lnTo>
                    <a:pt x="317343" y="347597"/>
                  </a:lnTo>
                  <a:lnTo>
                    <a:pt x="347597" y="317343"/>
                  </a:lnTo>
                  <a:lnTo>
                    <a:pt x="370662" y="281075"/>
                  </a:lnTo>
                  <a:lnTo>
                    <a:pt x="385363" y="239968"/>
                  </a:lnTo>
                  <a:lnTo>
                    <a:pt x="390525" y="195199"/>
                  </a:lnTo>
                  <a:lnTo>
                    <a:pt x="385363" y="150436"/>
                  </a:lnTo>
                  <a:lnTo>
                    <a:pt x="370662" y="109347"/>
                  </a:lnTo>
                  <a:lnTo>
                    <a:pt x="347597" y="73104"/>
                  </a:lnTo>
                  <a:lnTo>
                    <a:pt x="317343" y="42877"/>
                  </a:lnTo>
                  <a:lnTo>
                    <a:pt x="281075" y="19837"/>
                  </a:lnTo>
                  <a:lnTo>
                    <a:pt x="239968" y="5154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360041" y="3620211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2319527" y="3957573"/>
            <a:ext cx="459105" cy="412115"/>
            <a:chOff x="2319527" y="3957573"/>
            <a:chExt cx="459105" cy="412115"/>
          </a:xfrm>
        </p:grpSpPr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6291" y="3976115"/>
              <a:ext cx="394716" cy="39319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19527" y="4056887"/>
              <a:ext cx="458724" cy="26974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338450" y="3957573"/>
              <a:ext cx="390525" cy="391160"/>
            </a:xfrm>
            <a:custGeom>
              <a:avLst/>
              <a:gdLst/>
              <a:ahLst/>
              <a:cxnLst/>
              <a:rect l="l" t="t" r="r" b="b"/>
              <a:pathLst>
                <a:path w="390525" h="391160">
                  <a:moveTo>
                    <a:pt x="195199" y="0"/>
                  </a:moveTo>
                  <a:lnTo>
                    <a:pt x="150436" y="5161"/>
                  </a:lnTo>
                  <a:lnTo>
                    <a:pt x="109347" y="19862"/>
                  </a:lnTo>
                  <a:lnTo>
                    <a:pt x="73104" y="42927"/>
                  </a:lnTo>
                  <a:lnTo>
                    <a:pt x="42877" y="73181"/>
                  </a:lnTo>
                  <a:lnTo>
                    <a:pt x="19837" y="109449"/>
                  </a:lnTo>
                  <a:lnTo>
                    <a:pt x="5154" y="150556"/>
                  </a:lnTo>
                  <a:lnTo>
                    <a:pt x="0" y="195325"/>
                  </a:lnTo>
                  <a:lnTo>
                    <a:pt x="5154" y="240095"/>
                  </a:lnTo>
                  <a:lnTo>
                    <a:pt x="19837" y="281202"/>
                  </a:lnTo>
                  <a:lnTo>
                    <a:pt x="42877" y="317470"/>
                  </a:lnTo>
                  <a:lnTo>
                    <a:pt x="73104" y="347724"/>
                  </a:lnTo>
                  <a:lnTo>
                    <a:pt x="109347" y="370789"/>
                  </a:lnTo>
                  <a:lnTo>
                    <a:pt x="150436" y="385490"/>
                  </a:lnTo>
                  <a:lnTo>
                    <a:pt x="195199" y="390651"/>
                  </a:lnTo>
                  <a:lnTo>
                    <a:pt x="239968" y="385490"/>
                  </a:lnTo>
                  <a:lnTo>
                    <a:pt x="281075" y="370789"/>
                  </a:lnTo>
                  <a:lnTo>
                    <a:pt x="317343" y="347724"/>
                  </a:lnTo>
                  <a:lnTo>
                    <a:pt x="347597" y="317470"/>
                  </a:lnTo>
                  <a:lnTo>
                    <a:pt x="370662" y="281202"/>
                  </a:lnTo>
                  <a:lnTo>
                    <a:pt x="385363" y="240095"/>
                  </a:lnTo>
                  <a:lnTo>
                    <a:pt x="390525" y="195325"/>
                  </a:lnTo>
                  <a:lnTo>
                    <a:pt x="385363" y="150556"/>
                  </a:lnTo>
                  <a:lnTo>
                    <a:pt x="370662" y="109449"/>
                  </a:lnTo>
                  <a:lnTo>
                    <a:pt x="347597" y="73181"/>
                  </a:lnTo>
                  <a:lnTo>
                    <a:pt x="317343" y="42927"/>
                  </a:lnTo>
                  <a:lnTo>
                    <a:pt x="281075" y="19862"/>
                  </a:lnTo>
                  <a:lnTo>
                    <a:pt x="239968" y="5161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2360041" y="4061840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2819400" y="1606550"/>
            <a:ext cx="459105" cy="1882139"/>
            <a:chOff x="2819400" y="1606550"/>
            <a:chExt cx="459105" cy="1882139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9151" y="1606550"/>
              <a:ext cx="349250" cy="5365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9151" y="2255773"/>
              <a:ext cx="349250" cy="53657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7688" y="3095244"/>
              <a:ext cx="393192" cy="39319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19400" y="3176016"/>
              <a:ext cx="458724" cy="269748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2838450" y="3076575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325" y="0"/>
                  </a:moveTo>
                  <a:lnTo>
                    <a:pt x="150516" y="5154"/>
                  </a:lnTo>
                  <a:lnTo>
                    <a:pt x="109394" y="19840"/>
                  </a:lnTo>
                  <a:lnTo>
                    <a:pt x="73128" y="42887"/>
                  </a:lnTo>
                  <a:lnTo>
                    <a:pt x="42887" y="73128"/>
                  </a:lnTo>
                  <a:lnTo>
                    <a:pt x="19840" y="109394"/>
                  </a:lnTo>
                  <a:lnTo>
                    <a:pt x="5154" y="150516"/>
                  </a:lnTo>
                  <a:lnTo>
                    <a:pt x="0" y="195325"/>
                  </a:lnTo>
                  <a:lnTo>
                    <a:pt x="5154" y="240088"/>
                  </a:lnTo>
                  <a:lnTo>
                    <a:pt x="19840" y="281177"/>
                  </a:lnTo>
                  <a:lnTo>
                    <a:pt x="42887" y="317420"/>
                  </a:lnTo>
                  <a:lnTo>
                    <a:pt x="73128" y="347647"/>
                  </a:lnTo>
                  <a:lnTo>
                    <a:pt x="109394" y="370687"/>
                  </a:lnTo>
                  <a:lnTo>
                    <a:pt x="150516" y="385370"/>
                  </a:lnTo>
                  <a:lnTo>
                    <a:pt x="195325" y="390525"/>
                  </a:lnTo>
                  <a:lnTo>
                    <a:pt x="240088" y="385370"/>
                  </a:lnTo>
                  <a:lnTo>
                    <a:pt x="281177" y="370687"/>
                  </a:lnTo>
                  <a:lnTo>
                    <a:pt x="317420" y="347647"/>
                  </a:lnTo>
                  <a:lnTo>
                    <a:pt x="347647" y="317420"/>
                  </a:lnTo>
                  <a:lnTo>
                    <a:pt x="370687" y="281177"/>
                  </a:lnTo>
                  <a:lnTo>
                    <a:pt x="385370" y="240088"/>
                  </a:lnTo>
                  <a:lnTo>
                    <a:pt x="390525" y="195325"/>
                  </a:lnTo>
                  <a:lnTo>
                    <a:pt x="385370" y="150516"/>
                  </a:lnTo>
                  <a:lnTo>
                    <a:pt x="370687" y="109394"/>
                  </a:lnTo>
                  <a:lnTo>
                    <a:pt x="347647" y="73128"/>
                  </a:lnTo>
                  <a:lnTo>
                    <a:pt x="317420" y="42887"/>
                  </a:lnTo>
                  <a:lnTo>
                    <a:pt x="281177" y="19840"/>
                  </a:lnTo>
                  <a:lnTo>
                    <a:pt x="240088" y="5154"/>
                  </a:lnTo>
                  <a:lnTo>
                    <a:pt x="195325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2860294" y="3180410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2819400" y="3516376"/>
            <a:ext cx="459105" cy="412750"/>
            <a:chOff x="2819400" y="3516376"/>
            <a:chExt cx="459105" cy="412750"/>
          </a:xfrm>
        </p:grpSpPr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7688" y="3534156"/>
              <a:ext cx="393192" cy="39471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19400" y="3616452"/>
              <a:ext cx="458724" cy="269748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2838450" y="351637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325" y="0"/>
                  </a:moveTo>
                  <a:lnTo>
                    <a:pt x="150516" y="5154"/>
                  </a:lnTo>
                  <a:lnTo>
                    <a:pt x="109394" y="19837"/>
                  </a:lnTo>
                  <a:lnTo>
                    <a:pt x="73128" y="42877"/>
                  </a:lnTo>
                  <a:lnTo>
                    <a:pt x="42887" y="73104"/>
                  </a:lnTo>
                  <a:lnTo>
                    <a:pt x="19840" y="109347"/>
                  </a:lnTo>
                  <a:lnTo>
                    <a:pt x="5154" y="150436"/>
                  </a:lnTo>
                  <a:lnTo>
                    <a:pt x="0" y="195199"/>
                  </a:lnTo>
                  <a:lnTo>
                    <a:pt x="5154" y="239968"/>
                  </a:lnTo>
                  <a:lnTo>
                    <a:pt x="19840" y="281075"/>
                  </a:lnTo>
                  <a:lnTo>
                    <a:pt x="42887" y="317343"/>
                  </a:lnTo>
                  <a:lnTo>
                    <a:pt x="73128" y="347597"/>
                  </a:lnTo>
                  <a:lnTo>
                    <a:pt x="109394" y="370662"/>
                  </a:lnTo>
                  <a:lnTo>
                    <a:pt x="150516" y="385363"/>
                  </a:lnTo>
                  <a:lnTo>
                    <a:pt x="195325" y="390525"/>
                  </a:lnTo>
                  <a:lnTo>
                    <a:pt x="240088" y="385363"/>
                  </a:lnTo>
                  <a:lnTo>
                    <a:pt x="281177" y="370662"/>
                  </a:lnTo>
                  <a:lnTo>
                    <a:pt x="317420" y="347597"/>
                  </a:lnTo>
                  <a:lnTo>
                    <a:pt x="347647" y="317343"/>
                  </a:lnTo>
                  <a:lnTo>
                    <a:pt x="370687" y="281075"/>
                  </a:lnTo>
                  <a:lnTo>
                    <a:pt x="385370" y="239968"/>
                  </a:lnTo>
                  <a:lnTo>
                    <a:pt x="390525" y="195199"/>
                  </a:lnTo>
                  <a:lnTo>
                    <a:pt x="385370" y="150436"/>
                  </a:lnTo>
                  <a:lnTo>
                    <a:pt x="370687" y="109347"/>
                  </a:lnTo>
                  <a:lnTo>
                    <a:pt x="347647" y="73104"/>
                  </a:lnTo>
                  <a:lnTo>
                    <a:pt x="317420" y="42877"/>
                  </a:lnTo>
                  <a:lnTo>
                    <a:pt x="281177" y="19837"/>
                  </a:lnTo>
                  <a:lnTo>
                    <a:pt x="240088" y="5154"/>
                  </a:lnTo>
                  <a:lnTo>
                    <a:pt x="195325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2860294" y="3620211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2819400" y="3957573"/>
            <a:ext cx="459105" cy="412115"/>
            <a:chOff x="2819400" y="3957573"/>
            <a:chExt cx="459105" cy="412115"/>
          </a:xfrm>
        </p:grpSpPr>
        <p:pic>
          <p:nvPicPr>
            <p:cNvPr id="40" name="object 4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37688" y="3976115"/>
              <a:ext cx="393192" cy="39319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19400" y="4056887"/>
              <a:ext cx="458724" cy="269748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2838450" y="3957573"/>
              <a:ext cx="390525" cy="391160"/>
            </a:xfrm>
            <a:custGeom>
              <a:avLst/>
              <a:gdLst/>
              <a:ahLst/>
              <a:cxnLst/>
              <a:rect l="l" t="t" r="r" b="b"/>
              <a:pathLst>
                <a:path w="390525" h="391160">
                  <a:moveTo>
                    <a:pt x="195325" y="0"/>
                  </a:moveTo>
                  <a:lnTo>
                    <a:pt x="150516" y="5161"/>
                  </a:lnTo>
                  <a:lnTo>
                    <a:pt x="109394" y="19862"/>
                  </a:lnTo>
                  <a:lnTo>
                    <a:pt x="73128" y="42927"/>
                  </a:lnTo>
                  <a:lnTo>
                    <a:pt x="42887" y="73181"/>
                  </a:lnTo>
                  <a:lnTo>
                    <a:pt x="19840" y="109449"/>
                  </a:lnTo>
                  <a:lnTo>
                    <a:pt x="5154" y="150556"/>
                  </a:lnTo>
                  <a:lnTo>
                    <a:pt x="0" y="195325"/>
                  </a:lnTo>
                  <a:lnTo>
                    <a:pt x="5154" y="240095"/>
                  </a:lnTo>
                  <a:lnTo>
                    <a:pt x="19840" y="281202"/>
                  </a:lnTo>
                  <a:lnTo>
                    <a:pt x="42887" y="317470"/>
                  </a:lnTo>
                  <a:lnTo>
                    <a:pt x="73128" y="347724"/>
                  </a:lnTo>
                  <a:lnTo>
                    <a:pt x="109394" y="370789"/>
                  </a:lnTo>
                  <a:lnTo>
                    <a:pt x="150516" y="385490"/>
                  </a:lnTo>
                  <a:lnTo>
                    <a:pt x="195325" y="390651"/>
                  </a:lnTo>
                  <a:lnTo>
                    <a:pt x="240088" y="385490"/>
                  </a:lnTo>
                  <a:lnTo>
                    <a:pt x="281177" y="370789"/>
                  </a:lnTo>
                  <a:lnTo>
                    <a:pt x="317420" y="347724"/>
                  </a:lnTo>
                  <a:lnTo>
                    <a:pt x="347647" y="317470"/>
                  </a:lnTo>
                  <a:lnTo>
                    <a:pt x="370687" y="281202"/>
                  </a:lnTo>
                  <a:lnTo>
                    <a:pt x="385370" y="240095"/>
                  </a:lnTo>
                  <a:lnTo>
                    <a:pt x="390525" y="195325"/>
                  </a:lnTo>
                  <a:lnTo>
                    <a:pt x="385370" y="150556"/>
                  </a:lnTo>
                  <a:lnTo>
                    <a:pt x="370687" y="109449"/>
                  </a:lnTo>
                  <a:lnTo>
                    <a:pt x="347647" y="73181"/>
                  </a:lnTo>
                  <a:lnTo>
                    <a:pt x="317420" y="42927"/>
                  </a:lnTo>
                  <a:lnTo>
                    <a:pt x="281177" y="19862"/>
                  </a:lnTo>
                  <a:lnTo>
                    <a:pt x="240088" y="5161"/>
                  </a:lnTo>
                  <a:lnTo>
                    <a:pt x="195325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2860294" y="4061840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3320796" y="1606550"/>
            <a:ext cx="459105" cy="1882139"/>
            <a:chOff x="3320796" y="1606550"/>
            <a:chExt cx="459105" cy="1882139"/>
          </a:xfrm>
        </p:grpSpPr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59150" y="1606550"/>
              <a:ext cx="349250" cy="53657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59150" y="2255773"/>
              <a:ext cx="349250" cy="536575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37560" y="3095244"/>
              <a:ext cx="393191" cy="39319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20796" y="3176016"/>
              <a:ext cx="458724" cy="269748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3338576" y="3076575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199" y="0"/>
                  </a:moveTo>
                  <a:lnTo>
                    <a:pt x="150436" y="5154"/>
                  </a:lnTo>
                  <a:lnTo>
                    <a:pt x="109347" y="19840"/>
                  </a:lnTo>
                  <a:lnTo>
                    <a:pt x="73104" y="42887"/>
                  </a:lnTo>
                  <a:lnTo>
                    <a:pt x="42877" y="73128"/>
                  </a:lnTo>
                  <a:lnTo>
                    <a:pt x="19837" y="109394"/>
                  </a:lnTo>
                  <a:lnTo>
                    <a:pt x="5154" y="150516"/>
                  </a:lnTo>
                  <a:lnTo>
                    <a:pt x="0" y="195325"/>
                  </a:lnTo>
                  <a:lnTo>
                    <a:pt x="5154" y="240088"/>
                  </a:lnTo>
                  <a:lnTo>
                    <a:pt x="19837" y="281177"/>
                  </a:lnTo>
                  <a:lnTo>
                    <a:pt x="42877" y="317420"/>
                  </a:lnTo>
                  <a:lnTo>
                    <a:pt x="73104" y="347647"/>
                  </a:lnTo>
                  <a:lnTo>
                    <a:pt x="109347" y="370687"/>
                  </a:lnTo>
                  <a:lnTo>
                    <a:pt x="150436" y="385370"/>
                  </a:lnTo>
                  <a:lnTo>
                    <a:pt x="195199" y="390525"/>
                  </a:lnTo>
                  <a:lnTo>
                    <a:pt x="239968" y="385370"/>
                  </a:lnTo>
                  <a:lnTo>
                    <a:pt x="281075" y="370687"/>
                  </a:lnTo>
                  <a:lnTo>
                    <a:pt x="317343" y="347647"/>
                  </a:lnTo>
                  <a:lnTo>
                    <a:pt x="347597" y="317420"/>
                  </a:lnTo>
                  <a:lnTo>
                    <a:pt x="370662" y="281177"/>
                  </a:lnTo>
                  <a:lnTo>
                    <a:pt x="385363" y="240088"/>
                  </a:lnTo>
                  <a:lnTo>
                    <a:pt x="390525" y="195325"/>
                  </a:lnTo>
                  <a:lnTo>
                    <a:pt x="385363" y="150516"/>
                  </a:lnTo>
                  <a:lnTo>
                    <a:pt x="370662" y="109394"/>
                  </a:lnTo>
                  <a:lnTo>
                    <a:pt x="347597" y="73128"/>
                  </a:lnTo>
                  <a:lnTo>
                    <a:pt x="317343" y="42887"/>
                  </a:lnTo>
                  <a:lnTo>
                    <a:pt x="281075" y="19840"/>
                  </a:lnTo>
                  <a:lnTo>
                    <a:pt x="239968" y="5154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3360420" y="3180410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3320796" y="3516376"/>
            <a:ext cx="459105" cy="412750"/>
            <a:chOff x="3320796" y="3516376"/>
            <a:chExt cx="459105" cy="412750"/>
          </a:xfrm>
        </p:grpSpPr>
        <p:pic>
          <p:nvPicPr>
            <p:cNvPr id="52" name="object 5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37560" y="3534156"/>
              <a:ext cx="393191" cy="394715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20796" y="3616452"/>
              <a:ext cx="458724" cy="269748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3338576" y="351637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199" y="0"/>
                  </a:moveTo>
                  <a:lnTo>
                    <a:pt x="150436" y="5154"/>
                  </a:lnTo>
                  <a:lnTo>
                    <a:pt x="109347" y="19837"/>
                  </a:lnTo>
                  <a:lnTo>
                    <a:pt x="73104" y="42877"/>
                  </a:lnTo>
                  <a:lnTo>
                    <a:pt x="42877" y="73104"/>
                  </a:lnTo>
                  <a:lnTo>
                    <a:pt x="19837" y="109347"/>
                  </a:lnTo>
                  <a:lnTo>
                    <a:pt x="5154" y="150436"/>
                  </a:lnTo>
                  <a:lnTo>
                    <a:pt x="0" y="195199"/>
                  </a:lnTo>
                  <a:lnTo>
                    <a:pt x="5154" y="239968"/>
                  </a:lnTo>
                  <a:lnTo>
                    <a:pt x="19837" y="281075"/>
                  </a:lnTo>
                  <a:lnTo>
                    <a:pt x="42877" y="317343"/>
                  </a:lnTo>
                  <a:lnTo>
                    <a:pt x="73104" y="347597"/>
                  </a:lnTo>
                  <a:lnTo>
                    <a:pt x="109347" y="370662"/>
                  </a:lnTo>
                  <a:lnTo>
                    <a:pt x="150436" y="385363"/>
                  </a:lnTo>
                  <a:lnTo>
                    <a:pt x="195199" y="390525"/>
                  </a:lnTo>
                  <a:lnTo>
                    <a:pt x="239968" y="385363"/>
                  </a:lnTo>
                  <a:lnTo>
                    <a:pt x="281075" y="370662"/>
                  </a:lnTo>
                  <a:lnTo>
                    <a:pt x="317343" y="347597"/>
                  </a:lnTo>
                  <a:lnTo>
                    <a:pt x="347597" y="317343"/>
                  </a:lnTo>
                  <a:lnTo>
                    <a:pt x="370662" y="281075"/>
                  </a:lnTo>
                  <a:lnTo>
                    <a:pt x="385363" y="239968"/>
                  </a:lnTo>
                  <a:lnTo>
                    <a:pt x="390525" y="195199"/>
                  </a:lnTo>
                  <a:lnTo>
                    <a:pt x="385363" y="150436"/>
                  </a:lnTo>
                  <a:lnTo>
                    <a:pt x="370662" y="109347"/>
                  </a:lnTo>
                  <a:lnTo>
                    <a:pt x="347597" y="73104"/>
                  </a:lnTo>
                  <a:lnTo>
                    <a:pt x="317343" y="42877"/>
                  </a:lnTo>
                  <a:lnTo>
                    <a:pt x="281075" y="19837"/>
                  </a:lnTo>
                  <a:lnTo>
                    <a:pt x="239968" y="5154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3360420" y="3620211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3320796" y="3957573"/>
            <a:ext cx="459105" cy="412115"/>
            <a:chOff x="3320796" y="3957573"/>
            <a:chExt cx="459105" cy="412115"/>
          </a:xfrm>
        </p:grpSpPr>
        <p:pic>
          <p:nvPicPr>
            <p:cNvPr id="57" name="object 5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37560" y="3976115"/>
              <a:ext cx="393191" cy="393192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20796" y="4056887"/>
              <a:ext cx="458724" cy="269748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3338576" y="3957573"/>
              <a:ext cx="390525" cy="391160"/>
            </a:xfrm>
            <a:custGeom>
              <a:avLst/>
              <a:gdLst/>
              <a:ahLst/>
              <a:cxnLst/>
              <a:rect l="l" t="t" r="r" b="b"/>
              <a:pathLst>
                <a:path w="390525" h="391160">
                  <a:moveTo>
                    <a:pt x="195199" y="0"/>
                  </a:moveTo>
                  <a:lnTo>
                    <a:pt x="150436" y="5161"/>
                  </a:lnTo>
                  <a:lnTo>
                    <a:pt x="109347" y="19862"/>
                  </a:lnTo>
                  <a:lnTo>
                    <a:pt x="73104" y="42927"/>
                  </a:lnTo>
                  <a:lnTo>
                    <a:pt x="42877" y="73181"/>
                  </a:lnTo>
                  <a:lnTo>
                    <a:pt x="19837" y="109449"/>
                  </a:lnTo>
                  <a:lnTo>
                    <a:pt x="5154" y="150556"/>
                  </a:lnTo>
                  <a:lnTo>
                    <a:pt x="0" y="195325"/>
                  </a:lnTo>
                  <a:lnTo>
                    <a:pt x="5154" y="240095"/>
                  </a:lnTo>
                  <a:lnTo>
                    <a:pt x="19837" y="281202"/>
                  </a:lnTo>
                  <a:lnTo>
                    <a:pt x="42877" y="317470"/>
                  </a:lnTo>
                  <a:lnTo>
                    <a:pt x="73104" y="347724"/>
                  </a:lnTo>
                  <a:lnTo>
                    <a:pt x="109347" y="370789"/>
                  </a:lnTo>
                  <a:lnTo>
                    <a:pt x="150436" y="385490"/>
                  </a:lnTo>
                  <a:lnTo>
                    <a:pt x="195199" y="390651"/>
                  </a:lnTo>
                  <a:lnTo>
                    <a:pt x="239968" y="385490"/>
                  </a:lnTo>
                  <a:lnTo>
                    <a:pt x="281075" y="370789"/>
                  </a:lnTo>
                  <a:lnTo>
                    <a:pt x="317343" y="347724"/>
                  </a:lnTo>
                  <a:lnTo>
                    <a:pt x="347597" y="317470"/>
                  </a:lnTo>
                  <a:lnTo>
                    <a:pt x="370662" y="281202"/>
                  </a:lnTo>
                  <a:lnTo>
                    <a:pt x="385363" y="240095"/>
                  </a:lnTo>
                  <a:lnTo>
                    <a:pt x="390525" y="195325"/>
                  </a:lnTo>
                  <a:lnTo>
                    <a:pt x="385363" y="150556"/>
                  </a:lnTo>
                  <a:lnTo>
                    <a:pt x="370662" y="109449"/>
                  </a:lnTo>
                  <a:lnTo>
                    <a:pt x="347597" y="73181"/>
                  </a:lnTo>
                  <a:lnTo>
                    <a:pt x="317343" y="42927"/>
                  </a:lnTo>
                  <a:lnTo>
                    <a:pt x="281075" y="19862"/>
                  </a:lnTo>
                  <a:lnTo>
                    <a:pt x="239968" y="5161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3360420" y="4061840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3820667" y="1606550"/>
            <a:ext cx="459105" cy="1882139"/>
            <a:chOff x="3820667" y="1606550"/>
            <a:chExt cx="459105" cy="1882139"/>
          </a:xfrm>
        </p:grpSpPr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9275" y="1606550"/>
              <a:ext cx="349250" cy="53657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9275" y="2255773"/>
              <a:ext cx="349250" cy="536575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37431" y="3095244"/>
              <a:ext cx="393191" cy="393191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20667" y="3176016"/>
              <a:ext cx="458724" cy="269748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3838574" y="3076575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325" y="0"/>
                  </a:moveTo>
                  <a:lnTo>
                    <a:pt x="150516" y="5154"/>
                  </a:lnTo>
                  <a:lnTo>
                    <a:pt x="109394" y="19840"/>
                  </a:lnTo>
                  <a:lnTo>
                    <a:pt x="73128" y="42887"/>
                  </a:lnTo>
                  <a:lnTo>
                    <a:pt x="42887" y="73128"/>
                  </a:lnTo>
                  <a:lnTo>
                    <a:pt x="19840" y="109394"/>
                  </a:lnTo>
                  <a:lnTo>
                    <a:pt x="5154" y="150516"/>
                  </a:lnTo>
                  <a:lnTo>
                    <a:pt x="0" y="195325"/>
                  </a:lnTo>
                  <a:lnTo>
                    <a:pt x="5154" y="240088"/>
                  </a:lnTo>
                  <a:lnTo>
                    <a:pt x="19840" y="281177"/>
                  </a:lnTo>
                  <a:lnTo>
                    <a:pt x="42887" y="317420"/>
                  </a:lnTo>
                  <a:lnTo>
                    <a:pt x="73128" y="347647"/>
                  </a:lnTo>
                  <a:lnTo>
                    <a:pt x="109394" y="370687"/>
                  </a:lnTo>
                  <a:lnTo>
                    <a:pt x="150516" y="385370"/>
                  </a:lnTo>
                  <a:lnTo>
                    <a:pt x="195325" y="390525"/>
                  </a:lnTo>
                  <a:lnTo>
                    <a:pt x="240088" y="385370"/>
                  </a:lnTo>
                  <a:lnTo>
                    <a:pt x="281177" y="370687"/>
                  </a:lnTo>
                  <a:lnTo>
                    <a:pt x="317420" y="347647"/>
                  </a:lnTo>
                  <a:lnTo>
                    <a:pt x="347647" y="317420"/>
                  </a:lnTo>
                  <a:lnTo>
                    <a:pt x="370687" y="281177"/>
                  </a:lnTo>
                  <a:lnTo>
                    <a:pt x="385370" y="240088"/>
                  </a:lnTo>
                  <a:lnTo>
                    <a:pt x="390525" y="195325"/>
                  </a:lnTo>
                  <a:lnTo>
                    <a:pt x="385370" y="150516"/>
                  </a:lnTo>
                  <a:lnTo>
                    <a:pt x="370687" y="109394"/>
                  </a:lnTo>
                  <a:lnTo>
                    <a:pt x="347647" y="73128"/>
                  </a:lnTo>
                  <a:lnTo>
                    <a:pt x="317420" y="42887"/>
                  </a:lnTo>
                  <a:lnTo>
                    <a:pt x="281177" y="19840"/>
                  </a:lnTo>
                  <a:lnTo>
                    <a:pt x="240088" y="5154"/>
                  </a:lnTo>
                  <a:lnTo>
                    <a:pt x="195325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>
            <a:off x="3860546" y="3180410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3820667" y="3516376"/>
            <a:ext cx="459105" cy="412750"/>
            <a:chOff x="3820667" y="3516376"/>
            <a:chExt cx="459105" cy="412750"/>
          </a:xfrm>
        </p:grpSpPr>
        <p:pic>
          <p:nvPicPr>
            <p:cNvPr id="69" name="object 6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37431" y="3534156"/>
              <a:ext cx="393191" cy="394715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20667" y="3616452"/>
              <a:ext cx="458724" cy="269748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3838574" y="351637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325" y="0"/>
                  </a:moveTo>
                  <a:lnTo>
                    <a:pt x="150516" y="5154"/>
                  </a:lnTo>
                  <a:lnTo>
                    <a:pt x="109394" y="19837"/>
                  </a:lnTo>
                  <a:lnTo>
                    <a:pt x="73128" y="42877"/>
                  </a:lnTo>
                  <a:lnTo>
                    <a:pt x="42887" y="73104"/>
                  </a:lnTo>
                  <a:lnTo>
                    <a:pt x="19840" y="109347"/>
                  </a:lnTo>
                  <a:lnTo>
                    <a:pt x="5154" y="150436"/>
                  </a:lnTo>
                  <a:lnTo>
                    <a:pt x="0" y="195199"/>
                  </a:lnTo>
                  <a:lnTo>
                    <a:pt x="5154" y="239968"/>
                  </a:lnTo>
                  <a:lnTo>
                    <a:pt x="19840" y="281075"/>
                  </a:lnTo>
                  <a:lnTo>
                    <a:pt x="42887" y="317343"/>
                  </a:lnTo>
                  <a:lnTo>
                    <a:pt x="73128" y="347597"/>
                  </a:lnTo>
                  <a:lnTo>
                    <a:pt x="109394" y="370662"/>
                  </a:lnTo>
                  <a:lnTo>
                    <a:pt x="150516" y="385363"/>
                  </a:lnTo>
                  <a:lnTo>
                    <a:pt x="195325" y="390525"/>
                  </a:lnTo>
                  <a:lnTo>
                    <a:pt x="240088" y="385363"/>
                  </a:lnTo>
                  <a:lnTo>
                    <a:pt x="281177" y="370662"/>
                  </a:lnTo>
                  <a:lnTo>
                    <a:pt x="317420" y="347597"/>
                  </a:lnTo>
                  <a:lnTo>
                    <a:pt x="347647" y="317343"/>
                  </a:lnTo>
                  <a:lnTo>
                    <a:pt x="370687" y="281075"/>
                  </a:lnTo>
                  <a:lnTo>
                    <a:pt x="385370" y="239968"/>
                  </a:lnTo>
                  <a:lnTo>
                    <a:pt x="390525" y="195199"/>
                  </a:lnTo>
                  <a:lnTo>
                    <a:pt x="385370" y="150436"/>
                  </a:lnTo>
                  <a:lnTo>
                    <a:pt x="370687" y="109347"/>
                  </a:lnTo>
                  <a:lnTo>
                    <a:pt x="347647" y="73104"/>
                  </a:lnTo>
                  <a:lnTo>
                    <a:pt x="317420" y="42877"/>
                  </a:lnTo>
                  <a:lnTo>
                    <a:pt x="281177" y="19837"/>
                  </a:lnTo>
                  <a:lnTo>
                    <a:pt x="240088" y="5154"/>
                  </a:lnTo>
                  <a:lnTo>
                    <a:pt x="195325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3860546" y="3620211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3820667" y="3957573"/>
            <a:ext cx="459105" cy="412115"/>
            <a:chOff x="3820667" y="3957573"/>
            <a:chExt cx="459105" cy="412115"/>
          </a:xfrm>
        </p:grpSpPr>
        <p:pic>
          <p:nvPicPr>
            <p:cNvPr id="74" name="object 7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37431" y="3976115"/>
              <a:ext cx="393191" cy="393192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20667" y="4056887"/>
              <a:ext cx="458724" cy="269748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3838574" y="3957573"/>
              <a:ext cx="390525" cy="391160"/>
            </a:xfrm>
            <a:custGeom>
              <a:avLst/>
              <a:gdLst/>
              <a:ahLst/>
              <a:cxnLst/>
              <a:rect l="l" t="t" r="r" b="b"/>
              <a:pathLst>
                <a:path w="390525" h="391160">
                  <a:moveTo>
                    <a:pt x="195325" y="0"/>
                  </a:moveTo>
                  <a:lnTo>
                    <a:pt x="150516" y="5161"/>
                  </a:lnTo>
                  <a:lnTo>
                    <a:pt x="109394" y="19862"/>
                  </a:lnTo>
                  <a:lnTo>
                    <a:pt x="73128" y="42927"/>
                  </a:lnTo>
                  <a:lnTo>
                    <a:pt x="42887" y="73181"/>
                  </a:lnTo>
                  <a:lnTo>
                    <a:pt x="19840" y="109449"/>
                  </a:lnTo>
                  <a:lnTo>
                    <a:pt x="5154" y="150556"/>
                  </a:lnTo>
                  <a:lnTo>
                    <a:pt x="0" y="195325"/>
                  </a:lnTo>
                  <a:lnTo>
                    <a:pt x="5154" y="240095"/>
                  </a:lnTo>
                  <a:lnTo>
                    <a:pt x="19840" y="281202"/>
                  </a:lnTo>
                  <a:lnTo>
                    <a:pt x="42887" y="317470"/>
                  </a:lnTo>
                  <a:lnTo>
                    <a:pt x="73128" y="347724"/>
                  </a:lnTo>
                  <a:lnTo>
                    <a:pt x="109394" y="370789"/>
                  </a:lnTo>
                  <a:lnTo>
                    <a:pt x="150516" y="385490"/>
                  </a:lnTo>
                  <a:lnTo>
                    <a:pt x="195325" y="390651"/>
                  </a:lnTo>
                  <a:lnTo>
                    <a:pt x="240088" y="385490"/>
                  </a:lnTo>
                  <a:lnTo>
                    <a:pt x="281177" y="370789"/>
                  </a:lnTo>
                  <a:lnTo>
                    <a:pt x="317420" y="347724"/>
                  </a:lnTo>
                  <a:lnTo>
                    <a:pt x="347647" y="317470"/>
                  </a:lnTo>
                  <a:lnTo>
                    <a:pt x="370687" y="281202"/>
                  </a:lnTo>
                  <a:lnTo>
                    <a:pt x="385370" y="240095"/>
                  </a:lnTo>
                  <a:lnTo>
                    <a:pt x="390525" y="195325"/>
                  </a:lnTo>
                  <a:lnTo>
                    <a:pt x="385370" y="150556"/>
                  </a:lnTo>
                  <a:lnTo>
                    <a:pt x="370687" y="109449"/>
                  </a:lnTo>
                  <a:lnTo>
                    <a:pt x="347647" y="73181"/>
                  </a:lnTo>
                  <a:lnTo>
                    <a:pt x="317420" y="42927"/>
                  </a:lnTo>
                  <a:lnTo>
                    <a:pt x="281177" y="19862"/>
                  </a:lnTo>
                  <a:lnTo>
                    <a:pt x="240088" y="5161"/>
                  </a:lnTo>
                  <a:lnTo>
                    <a:pt x="195325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 txBox="1"/>
          <p:nvPr/>
        </p:nvSpPr>
        <p:spPr>
          <a:xfrm>
            <a:off x="3860546" y="4061840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4320540" y="1606550"/>
            <a:ext cx="459105" cy="1889760"/>
            <a:chOff x="4320540" y="1606550"/>
            <a:chExt cx="459105" cy="1889760"/>
          </a:xfrm>
        </p:grpSpPr>
        <p:pic>
          <p:nvPicPr>
            <p:cNvPr id="79" name="object 7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59275" y="1606550"/>
              <a:ext cx="349250" cy="53657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7751" y="2255773"/>
              <a:ext cx="352425" cy="539750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37304" y="3102863"/>
              <a:ext cx="393191" cy="393191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20540" y="3183636"/>
              <a:ext cx="458724" cy="269748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4338701" y="3084449"/>
              <a:ext cx="390525" cy="391160"/>
            </a:xfrm>
            <a:custGeom>
              <a:avLst/>
              <a:gdLst/>
              <a:ahLst/>
              <a:cxnLst/>
              <a:rect l="l" t="t" r="r" b="b"/>
              <a:pathLst>
                <a:path w="390525" h="391160">
                  <a:moveTo>
                    <a:pt x="195199" y="0"/>
                  </a:moveTo>
                  <a:lnTo>
                    <a:pt x="150436" y="5161"/>
                  </a:lnTo>
                  <a:lnTo>
                    <a:pt x="109347" y="19862"/>
                  </a:lnTo>
                  <a:lnTo>
                    <a:pt x="73104" y="42927"/>
                  </a:lnTo>
                  <a:lnTo>
                    <a:pt x="42877" y="73181"/>
                  </a:lnTo>
                  <a:lnTo>
                    <a:pt x="19837" y="109449"/>
                  </a:lnTo>
                  <a:lnTo>
                    <a:pt x="5154" y="150556"/>
                  </a:lnTo>
                  <a:lnTo>
                    <a:pt x="0" y="195325"/>
                  </a:lnTo>
                  <a:lnTo>
                    <a:pt x="5154" y="240095"/>
                  </a:lnTo>
                  <a:lnTo>
                    <a:pt x="19837" y="281202"/>
                  </a:lnTo>
                  <a:lnTo>
                    <a:pt x="42877" y="317470"/>
                  </a:lnTo>
                  <a:lnTo>
                    <a:pt x="73104" y="347724"/>
                  </a:lnTo>
                  <a:lnTo>
                    <a:pt x="109347" y="370789"/>
                  </a:lnTo>
                  <a:lnTo>
                    <a:pt x="150436" y="385490"/>
                  </a:lnTo>
                  <a:lnTo>
                    <a:pt x="195199" y="390651"/>
                  </a:lnTo>
                  <a:lnTo>
                    <a:pt x="239968" y="385490"/>
                  </a:lnTo>
                  <a:lnTo>
                    <a:pt x="281075" y="370789"/>
                  </a:lnTo>
                  <a:lnTo>
                    <a:pt x="317343" y="347724"/>
                  </a:lnTo>
                  <a:lnTo>
                    <a:pt x="347597" y="317470"/>
                  </a:lnTo>
                  <a:lnTo>
                    <a:pt x="370662" y="281202"/>
                  </a:lnTo>
                  <a:lnTo>
                    <a:pt x="385363" y="240095"/>
                  </a:lnTo>
                  <a:lnTo>
                    <a:pt x="390525" y="195325"/>
                  </a:lnTo>
                  <a:lnTo>
                    <a:pt x="385363" y="150556"/>
                  </a:lnTo>
                  <a:lnTo>
                    <a:pt x="370662" y="109449"/>
                  </a:lnTo>
                  <a:lnTo>
                    <a:pt x="347597" y="73181"/>
                  </a:lnTo>
                  <a:lnTo>
                    <a:pt x="317343" y="42927"/>
                  </a:lnTo>
                  <a:lnTo>
                    <a:pt x="281075" y="19862"/>
                  </a:lnTo>
                  <a:lnTo>
                    <a:pt x="239968" y="5161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4360417" y="3188588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4320540" y="3524250"/>
            <a:ext cx="459105" cy="412750"/>
            <a:chOff x="4320540" y="3524250"/>
            <a:chExt cx="459105" cy="412750"/>
          </a:xfrm>
        </p:grpSpPr>
        <p:pic>
          <p:nvPicPr>
            <p:cNvPr id="86" name="object 8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37304" y="3543300"/>
              <a:ext cx="393191" cy="393192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20540" y="3624072"/>
              <a:ext cx="458724" cy="269748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4338701" y="3524250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199" y="0"/>
                  </a:moveTo>
                  <a:lnTo>
                    <a:pt x="150436" y="5154"/>
                  </a:lnTo>
                  <a:lnTo>
                    <a:pt x="109347" y="19837"/>
                  </a:lnTo>
                  <a:lnTo>
                    <a:pt x="73104" y="42877"/>
                  </a:lnTo>
                  <a:lnTo>
                    <a:pt x="42877" y="73104"/>
                  </a:lnTo>
                  <a:lnTo>
                    <a:pt x="19837" y="109347"/>
                  </a:lnTo>
                  <a:lnTo>
                    <a:pt x="5154" y="150436"/>
                  </a:lnTo>
                  <a:lnTo>
                    <a:pt x="0" y="195199"/>
                  </a:lnTo>
                  <a:lnTo>
                    <a:pt x="5154" y="240008"/>
                  </a:lnTo>
                  <a:lnTo>
                    <a:pt x="19837" y="281130"/>
                  </a:lnTo>
                  <a:lnTo>
                    <a:pt x="42877" y="317396"/>
                  </a:lnTo>
                  <a:lnTo>
                    <a:pt x="73104" y="347637"/>
                  </a:lnTo>
                  <a:lnTo>
                    <a:pt x="109347" y="370684"/>
                  </a:lnTo>
                  <a:lnTo>
                    <a:pt x="150436" y="385370"/>
                  </a:lnTo>
                  <a:lnTo>
                    <a:pt x="195199" y="390525"/>
                  </a:lnTo>
                  <a:lnTo>
                    <a:pt x="239968" y="385370"/>
                  </a:lnTo>
                  <a:lnTo>
                    <a:pt x="281075" y="370684"/>
                  </a:lnTo>
                  <a:lnTo>
                    <a:pt x="317343" y="347637"/>
                  </a:lnTo>
                  <a:lnTo>
                    <a:pt x="347597" y="317396"/>
                  </a:lnTo>
                  <a:lnTo>
                    <a:pt x="370662" y="281130"/>
                  </a:lnTo>
                  <a:lnTo>
                    <a:pt x="385363" y="240008"/>
                  </a:lnTo>
                  <a:lnTo>
                    <a:pt x="390525" y="195199"/>
                  </a:lnTo>
                  <a:lnTo>
                    <a:pt x="385363" y="150436"/>
                  </a:lnTo>
                  <a:lnTo>
                    <a:pt x="370662" y="109347"/>
                  </a:lnTo>
                  <a:lnTo>
                    <a:pt x="347597" y="73104"/>
                  </a:lnTo>
                  <a:lnTo>
                    <a:pt x="317343" y="42877"/>
                  </a:lnTo>
                  <a:lnTo>
                    <a:pt x="281075" y="19837"/>
                  </a:lnTo>
                  <a:lnTo>
                    <a:pt x="239968" y="5154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 txBox="1"/>
          <p:nvPr/>
        </p:nvSpPr>
        <p:spPr>
          <a:xfrm>
            <a:off x="4360417" y="3628390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90" name="object 90" descr=""/>
          <p:cNvGrpSpPr/>
          <p:nvPr/>
        </p:nvGrpSpPr>
        <p:grpSpPr>
          <a:xfrm>
            <a:off x="4320540" y="3965575"/>
            <a:ext cx="459105" cy="411480"/>
            <a:chOff x="4320540" y="3965575"/>
            <a:chExt cx="459105" cy="411480"/>
          </a:xfrm>
        </p:grpSpPr>
        <p:pic>
          <p:nvPicPr>
            <p:cNvPr id="91" name="object 9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37304" y="3983735"/>
              <a:ext cx="393191" cy="393192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20540" y="4064507"/>
              <a:ext cx="458724" cy="269748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4338701" y="3965575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199" y="0"/>
                  </a:moveTo>
                  <a:lnTo>
                    <a:pt x="150436" y="5154"/>
                  </a:lnTo>
                  <a:lnTo>
                    <a:pt x="109347" y="19837"/>
                  </a:lnTo>
                  <a:lnTo>
                    <a:pt x="73104" y="42877"/>
                  </a:lnTo>
                  <a:lnTo>
                    <a:pt x="42877" y="73104"/>
                  </a:lnTo>
                  <a:lnTo>
                    <a:pt x="19837" y="109347"/>
                  </a:lnTo>
                  <a:lnTo>
                    <a:pt x="5154" y="150436"/>
                  </a:lnTo>
                  <a:lnTo>
                    <a:pt x="0" y="195199"/>
                  </a:lnTo>
                  <a:lnTo>
                    <a:pt x="5154" y="240008"/>
                  </a:lnTo>
                  <a:lnTo>
                    <a:pt x="19837" y="281130"/>
                  </a:lnTo>
                  <a:lnTo>
                    <a:pt x="42877" y="317396"/>
                  </a:lnTo>
                  <a:lnTo>
                    <a:pt x="73104" y="347637"/>
                  </a:lnTo>
                  <a:lnTo>
                    <a:pt x="109347" y="370684"/>
                  </a:lnTo>
                  <a:lnTo>
                    <a:pt x="150436" y="385370"/>
                  </a:lnTo>
                  <a:lnTo>
                    <a:pt x="195199" y="390525"/>
                  </a:lnTo>
                  <a:lnTo>
                    <a:pt x="239968" y="385370"/>
                  </a:lnTo>
                  <a:lnTo>
                    <a:pt x="281075" y="370684"/>
                  </a:lnTo>
                  <a:lnTo>
                    <a:pt x="317343" y="347637"/>
                  </a:lnTo>
                  <a:lnTo>
                    <a:pt x="347597" y="317396"/>
                  </a:lnTo>
                  <a:lnTo>
                    <a:pt x="370662" y="281130"/>
                  </a:lnTo>
                  <a:lnTo>
                    <a:pt x="385363" y="240008"/>
                  </a:lnTo>
                  <a:lnTo>
                    <a:pt x="390525" y="195199"/>
                  </a:lnTo>
                  <a:lnTo>
                    <a:pt x="385363" y="150436"/>
                  </a:lnTo>
                  <a:lnTo>
                    <a:pt x="370662" y="109347"/>
                  </a:lnTo>
                  <a:lnTo>
                    <a:pt x="347597" y="73104"/>
                  </a:lnTo>
                  <a:lnTo>
                    <a:pt x="317343" y="42877"/>
                  </a:lnTo>
                  <a:lnTo>
                    <a:pt x="281075" y="19837"/>
                  </a:lnTo>
                  <a:lnTo>
                    <a:pt x="239968" y="5154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 descr=""/>
          <p:cNvSpPr txBox="1"/>
          <p:nvPr/>
        </p:nvSpPr>
        <p:spPr>
          <a:xfrm>
            <a:off x="4360417" y="4069841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95" name="object 95" descr=""/>
          <p:cNvGrpSpPr/>
          <p:nvPr/>
        </p:nvGrpSpPr>
        <p:grpSpPr>
          <a:xfrm>
            <a:off x="4820411" y="1623441"/>
            <a:ext cx="459105" cy="1882139"/>
            <a:chOff x="4820411" y="1623441"/>
            <a:chExt cx="459105" cy="1882139"/>
          </a:xfrm>
        </p:grpSpPr>
        <p:pic>
          <p:nvPicPr>
            <p:cNvPr id="96" name="object 9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5491" y="1623441"/>
              <a:ext cx="349250" cy="53657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5491" y="2238883"/>
              <a:ext cx="349250" cy="536575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37175" y="3110483"/>
              <a:ext cx="393191" cy="394715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20411" y="3191255"/>
              <a:ext cx="458724" cy="269748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4838699" y="3092450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325" y="0"/>
                  </a:moveTo>
                  <a:lnTo>
                    <a:pt x="150516" y="5154"/>
                  </a:lnTo>
                  <a:lnTo>
                    <a:pt x="109394" y="19840"/>
                  </a:lnTo>
                  <a:lnTo>
                    <a:pt x="73128" y="42887"/>
                  </a:lnTo>
                  <a:lnTo>
                    <a:pt x="42887" y="73128"/>
                  </a:lnTo>
                  <a:lnTo>
                    <a:pt x="19840" y="109394"/>
                  </a:lnTo>
                  <a:lnTo>
                    <a:pt x="5154" y="150516"/>
                  </a:lnTo>
                  <a:lnTo>
                    <a:pt x="0" y="195325"/>
                  </a:lnTo>
                  <a:lnTo>
                    <a:pt x="5154" y="240088"/>
                  </a:lnTo>
                  <a:lnTo>
                    <a:pt x="19840" y="281177"/>
                  </a:lnTo>
                  <a:lnTo>
                    <a:pt x="42887" y="317420"/>
                  </a:lnTo>
                  <a:lnTo>
                    <a:pt x="73128" y="347647"/>
                  </a:lnTo>
                  <a:lnTo>
                    <a:pt x="109394" y="370687"/>
                  </a:lnTo>
                  <a:lnTo>
                    <a:pt x="150516" y="385370"/>
                  </a:lnTo>
                  <a:lnTo>
                    <a:pt x="195325" y="390525"/>
                  </a:lnTo>
                  <a:lnTo>
                    <a:pt x="240088" y="385370"/>
                  </a:lnTo>
                  <a:lnTo>
                    <a:pt x="281177" y="370687"/>
                  </a:lnTo>
                  <a:lnTo>
                    <a:pt x="317420" y="347647"/>
                  </a:lnTo>
                  <a:lnTo>
                    <a:pt x="347647" y="317420"/>
                  </a:lnTo>
                  <a:lnTo>
                    <a:pt x="370687" y="281177"/>
                  </a:lnTo>
                  <a:lnTo>
                    <a:pt x="385370" y="240088"/>
                  </a:lnTo>
                  <a:lnTo>
                    <a:pt x="390525" y="195325"/>
                  </a:lnTo>
                  <a:lnTo>
                    <a:pt x="385370" y="150516"/>
                  </a:lnTo>
                  <a:lnTo>
                    <a:pt x="370687" y="109394"/>
                  </a:lnTo>
                  <a:lnTo>
                    <a:pt x="347647" y="73128"/>
                  </a:lnTo>
                  <a:lnTo>
                    <a:pt x="317420" y="42887"/>
                  </a:lnTo>
                  <a:lnTo>
                    <a:pt x="281177" y="19840"/>
                  </a:lnTo>
                  <a:lnTo>
                    <a:pt x="240088" y="5154"/>
                  </a:lnTo>
                  <a:lnTo>
                    <a:pt x="195325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 descr=""/>
          <p:cNvSpPr txBox="1"/>
          <p:nvPr/>
        </p:nvSpPr>
        <p:spPr>
          <a:xfrm>
            <a:off x="4860671" y="3196589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102" name="object 102" descr=""/>
          <p:cNvGrpSpPr/>
          <p:nvPr/>
        </p:nvGrpSpPr>
        <p:grpSpPr>
          <a:xfrm>
            <a:off x="4820411" y="3532251"/>
            <a:ext cx="459105" cy="412115"/>
            <a:chOff x="4820411" y="3532251"/>
            <a:chExt cx="459105" cy="412115"/>
          </a:xfrm>
        </p:grpSpPr>
        <p:pic>
          <p:nvPicPr>
            <p:cNvPr id="103" name="object 10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37175" y="3550920"/>
              <a:ext cx="393191" cy="393191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820411" y="3631692"/>
              <a:ext cx="458724" cy="269748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4838699" y="3532251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325" y="0"/>
                  </a:moveTo>
                  <a:lnTo>
                    <a:pt x="150516" y="5154"/>
                  </a:lnTo>
                  <a:lnTo>
                    <a:pt x="109394" y="19837"/>
                  </a:lnTo>
                  <a:lnTo>
                    <a:pt x="73128" y="42877"/>
                  </a:lnTo>
                  <a:lnTo>
                    <a:pt x="42887" y="73104"/>
                  </a:lnTo>
                  <a:lnTo>
                    <a:pt x="19840" y="109347"/>
                  </a:lnTo>
                  <a:lnTo>
                    <a:pt x="5154" y="150436"/>
                  </a:lnTo>
                  <a:lnTo>
                    <a:pt x="0" y="195199"/>
                  </a:lnTo>
                  <a:lnTo>
                    <a:pt x="5154" y="239968"/>
                  </a:lnTo>
                  <a:lnTo>
                    <a:pt x="19840" y="281075"/>
                  </a:lnTo>
                  <a:lnTo>
                    <a:pt x="42887" y="317343"/>
                  </a:lnTo>
                  <a:lnTo>
                    <a:pt x="73128" y="347597"/>
                  </a:lnTo>
                  <a:lnTo>
                    <a:pt x="109394" y="370662"/>
                  </a:lnTo>
                  <a:lnTo>
                    <a:pt x="150516" y="385363"/>
                  </a:lnTo>
                  <a:lnTo>
                    <a:pt x="195325" y="390525"/>
                  </a:lnTo>
                  <a:lnTo>
                    <a:pt x="240088" y="385363"/>
                  </a:lnTo>
                  <a:lnTo>
                    <a:pt x="281177" y="370662"/>
                  </a:lnTo>
                  <a:lnTo>
                    <a:pt x="317420" y="347597"/>
                  </a:lnTo>
                  <a:lnTo>
                    <a:pt x="347647" y="317343"/>
                  </a:lnTo>
                  <a:lnTo>
                    <a:pt x="370687" y="281075"/>
                  </a:lnTo>
                  <a:lnTo>
                    <a:pt x="385370" y="239968"/>
                  </a:lnTo>
                  <a:lnTo>
                    <a:pt x="390525" y="195199"/>
                  </a:lnTo>
                  <a:lnTo>
                    <a:pt x="385370" y="150436"/>
                  </a:lnTo>
                  <a:lnTo>
                    <a:pt x="370687" y="109347"/>
                  </a:lnTo>
                  <a:lnTo>
                    <a:pt x="347647" y="73104"/>
                  </a:lnTo>
                  <a:lnTo>
                    <a:pt x="317420" y="42877"/>
                  </a:lnTo>
                  <a:lnTo>
                    <a:pt x="281177" y="19837"/>
                  </a:lnTo>
                  <a:lnTo>
                    <a:pt x="240088" y="5154"/>
                  </a:lnTo>
                  <a:lnTo>
                    <a:pt x="195325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 descr=""/>
          <p:cNvSpPr txBox="1"/>
          <p:nvPr/>
        </p:nvSpPr>
        <p:spPr>
          <a:xfrm>
            <a:off x="4860671" y="3636390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107" name="object 107" descr=""/>
          <p:cNvGrpSpPr/>
          <p:nvPr/>
        </p:nvGrpSpPr>
        <p:grpSpPr>
          <a:xfrm>
            <a:off x="4820411" y="3973576"/>
            <a:ext cx="459105" cy="412750"/>
            <a:chOff x="4820411" y="3973576"/>
            <a:chExt cx="459105" cy="412750"/>
          </a:xfrm>
        </p:grpSpPr>
        <p:pic>
          <p:nvPicPr>
            <p:cNvPr id="108" name="object 10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837175" y="3991356"/>
              <a:ext cx="393191" cy="394715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20411" y="4073652"/>
              <a:ext cx="458724" cy="269748"/>
            </a:xfrm>
            <a:prstGeom prst="rect">
              <a:avLst/>
            </a:prstGeom>
          </p:spPr>
        </p:pic>
        <p:sp>
          <p:nvSpPr>
            <p:cNvPr id="110" name="object 110" descr=""/>
            <p:cNvSpPr/>
            <p:nvPr/>
          </p:nvSpPr>
          <p:spPr>
            <a:xfrm>
              <a:off x="4838699" y="397357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325" y="0"/>
                  </a:moveTo>
                  <a:lnTo>
                    <a:pt x="150516" y="5154"/>
                  </a:lnTo>
                  <a:lnTo>
                    <a:pt x="109394" y="19837"/>
                  </a:lnTo>
                  <a:lnTo>
                    <a:pt x="73128" y="42877"/>
                  </a:lnTo>
                  <a:lnTo>
                    <a:pt x="42887" y="73104"/>
                  </a:lnTo>
                  <a:lnTo>
                    <a:pt x="19840" y="109347"/>
                  </a:lnTo>
                  <a:lnTo>
                    <a:pt x="5154" y="150436"/>
                  </a:lnTo>
                  <a:lnTo>
                    <a:pt x="0" y="195199"/>
                  </a:lnTo>
                  <a:lnTo>
                    <a:pt x="5154" y="239968"/>
                  </a:lnTo>
                  <a:lnTo>
                    <a:pt x="19840" y="281075"/>
                  </a:lnTo>
                  <a:lnTo>
                    <a:pt x="42887" y="317343"/>
                  </a:lnTo>
                  <a:lnTo>
                    <a:pt x="73128" y="347597"/>
                  </a:lnTo>
                  <a:lnTo>
                    <a:pt x="109394" y="370662"/>
                  </a:lnTo>
                  <a:lnTo>
                    <a:pt x="150516" y="385363"/>
                  </a:lnTo>
                  <a:lnTo>
                    <a:pt x="195325" y="390525"/>
                  </a:lnTo>
                  <a:lnTo>
                    <a:pt x="240088" y="385363"/>
                  </a:lnTo>
                  <a:lnTo>
                    <a:pt x="281177" y="370662"/>
                  </a:lnTo>
                  <a:lnTo>
                    <a:pt x="317420" y="347597"/>
                  </a:lnTo>
                  <a:lnTo>
                    <a:pt x="347647" y="317343"/>
                  </a:lnTo>
                  <a:lnTo>
                    <a:pt x="370687" y="281075"/>
                  </a:lnTo>
                  <a:lnTo>
                    <a:pt x="385370" y="239968"/>
                  </a:lnTo>
                  <a:lnTo>
                    <a:pt x="390525" y="195199"/>
                  </a:lnTo>
                  <a:lnTo>
                    <a:pt x="385370" y="150436"/>
                  </a:lnTo>
                  <a:lnTo>
                    <a:pt x="370687" y="109347"/>
                  </a:lnTo>
                  <a:lnTo>
                    <a:pt x="347647" y="73104"/>
                  </a:lnTo>
                  <a:lnTo>
                    <a:pt x="317420" y="42877"/>
                  </a:lnTo>
                  <a:lnTo>
                    <a:pt x="281177" y="19837"/>
                  </a:lnTo>
                  <a:lnTo>
                    <a:pt x="240088" y="5154"/>
                  </a:lnTo>
                  <a:lnTo>
                    <a:pt x="195325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1" name="object 111" descr=""/>
          <p:cNvSpPr txBox="1"/>
          <p:nvPr/>
        </p:nvSpPr>
        <p:spPr>
          <a:xfrm>
            <a:off x="4860671" y="4077715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367" sz="975" spc="-3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5892800" y="1731391"/>
            <a:ext cx="2709545" cy="4244340"/>
            <a:chOff x="5892800" y="1731391"/>
            <a:chExt cx="2709545" cy="4244340"/>
          </a:xfrm>
        </p:grpSpPr>
        <p:sp>
          <p:nvSpPr>
            <p:cNvPr id="113" name="object 113" descr=""/>
            <p:cNvSpPr/>
            <p:nvPr/>
          </p:nvSpPr>
          <p:spPr>
            <a:xfrm>
              <a:off x="5928233" y="1837562"/>
              <a:ext cx="1304925" cy="1019810"/>
            </a:xfrm>
            <a:custGeom>
              <a:avLst/>
              <a:gdLst/>
              <a:ahLst/>
              <a:cxnLst/>
              <a:rect l="l" t="t" r="r" b="b"/>
              <a:pathLst>
                <a:path w="1304925" h="1019810">
                  <a:moveTo>
                    <a:pt x="635" y="194056"/>
                  </a:moveTo>
                  <a:lnTo>
                    <a:pt x="0" y="194056"/>
                  </a:lnTo>
                  <a:lnTo>
                    <a:pt x="254" y="195707"/>
                  </a:lnTo>
                  <a:lnTo>
                    <a:pt x="635" y="194056"/>
                  </a:lnTo>
                  <a:close/>
                </a:path>
                <a:path w="1304925" h="1019810">
                  <a:moveTo>
                    <a:pt x="20447" y="426339"/>
                  </a:moveTo>
                  <a:lnTo>
                    <a:pt x="19304" y="423799"/>
                  </a:lnTo>
                  <a:lnTo>
                    <a:pt x="17399" y="421640"/>
                  </a:lnTo>
                  <a:lnTo>
                    <a:pt x="20447" y="426847"/>
                  </a:lnTo>
                  <a:lnTo>
                    <a:pt x="20447" y="426339"/>
                  </a:lnTo>
                  <a:close/>
                </a:path>
                <a:path w="1304925" h="1019810">
                  <a:moveTo>
                    <a:pt x="24765" y="595122"/>
                  </a:moveTo>
                  <a:lnTo>
                    <a:pt x="23241" y="593217"/>
                  </a:lnTo>
                  <a:lnTo>
                    <a:pt x="21082" y="593217"/>
                  </a:lnTo>
                  <a:lnTo>
                    <a:pt x="19177" y="594106"/>
                  </a:lnTo>
                  <a:lnTo>
                    <a:pt x="19939" y="596900"/>
                  </a:lnTo>
                  <a:lnTo>
                    <a:pt x="22225" y="597789"/>
                  </a:lnTo>
                  <a:lnTo>
                    <a:pt x="24384" y="597281"/>
                  </a:lnTo>
                  <a:lnTo>
                    <a:pt x="24765" y="595122"/>
                  </a:lnTo>
                  <a:close/>
                </a:path>
                <a:path w="1304925" h="1019810">
                  <a:moveTo>
                    <a:pt x="35052" y="629920"/>
                  </a:moveTo>
                  <a:lnTo>
                    <a:pt x="33020" y="627126"/>
                  </a:lnTo>
                  <a:lnTo>
                    <a:pt x="30734" y="627126"/>
                  </a:lnTo>
                  <a:lnTo>
                    <a:pt x="32639" y="629920"/>
                  </a:lnTo>
                  <a:lnTo>
                    <a:pt x="35052" y="629920"/>
                  </a:lnTo>
                  <a:close/>
                </a:path>
                <a:path w="1304925" h="1019810">
                  <a:moveTo>
                    <a:pt x="38100" y="596646"/>
                  </a:moveTo>
                  <a:lnTo>
                    <a:pt x="35814" y="596646"/>
                  </a:lnTo>
                  <a:lnTo>
                    <a:pt x="31623" y="594360"/>
                  </a:lnTo>
                  <a:lnTo>
                    <a:pt x="29337" y="593217"/>
                  </a:lnTo>
                  <a:lnTo>
                    <a:pt x="28575" y="594741"/>
                  </a:lnTo>
                  <a:lnTo>
                    <a:pt x="29337" y="597027"/>
                  </a:lnTo>
                  <a:lnTo>
                    <a:pt x="31623" y="597789"/>
                  </a:lnTo>
                  <a:lnTo>
                    <a:pt x="35814" y="597789"/>
                  </a:lnTo>
                  <a:lnTo>
                    <a:pt x="38100" y="596646"/>
                  </a:lnTo>
                  <a:close/>
                </a:path>
                <a:path w="1304925" h="1019810">
                  <a:moveTo>
                    <a:pt x="62992" y="653415"/>
                  </a:moveTo>
                  <a:lnTo>
                    <a:pt x="59817" y="648335"/>
                  </a:lnTo>
                  <a:lnTo>
                    <a:pt x="58547" y="645795"/>
                  </a:lnTo>
                  <a:lnTo>
                    <a:pt x="57404" y="643255"/>
                  </a:lnTo>
                  <a:lnTo>
                    <a:pt x="57404" y="645795"/>
                  </a:lnTo>
                  <a:lnTo>
                    <a:pt x="58547" y="650875"/>
                  </a:lnTo>
                  <a:lnTo>
                    <a:pt x="60579" y="653415"/>
                  </a:lnTo>
                  <a:lnTo>
                    <a:pt x="62992" y="653415"/>
                  </a:lnTo>
                  <a:close/>
                </a:path>
                <a:path w="1304925" h="1019810">
                  <a:moveTo>
                    <a:pt x="68580" y="633857"/>
                  </a:moveTo>
                  <a:lnTo>
                    <a:pt x="67818" y="631317"/>
                  </a:lnTo>
                  <a:lnTo>
                    <a:pt x="65532" y="628777"/>
                  </a:lnTo>
                  <a:lnTo>
                    <a:pt x="62738" y="626618"/>
                  </a:lnTo>
                  <a:lnTo>
                    <a:pt x="60452" y="625729"/>
                  </a:lnTo>
                  <a:lnTo>
                    <a:pt x="62738" y="628269"/>
                  </a:lnTo>
                  <a:lnTo>
                    <a:pt x="65151" y="633349"/>
                  </a:lnTo>
                  <a:lnTo>
                    <a:pt x="68580" y="633857"/>
                  </a:lnTo>
                  <a:close/>
                </a:path>
                <a:path w="1304925" h="1019810">
                  <a:moveTo>
                    <a:pt x="78232" y="5080"/>
                  </a:moveTo>
                  <a:lnTo>
                    <a:pt x="77089" y="2540"/>
                  </a:lnTo>
                  <a:lnTo>
                    <a:pt x="75565" y="2032"/>
                  </a:lnTo>
                  <a:lnTo>
                    <a:pt x="74803" y="5080"/>
                  </a:lnTo>
                  <a:lnTo>
                    <a:pt x="75565" y="7620"/>
                  </a:lnTo>
                  <a:lnTo>
                    <a:pt x="77851" y="8001"/>
                  </a:lnTo>
                  <a:lnTo>
                    <a:pt x="78232" y="5080"/>
                  </a:lnTo>
                  <a:close/>
                </a:path>
                <a:path w="1304925" h="1019810">
                  <a:moveTo>
                    <a:pt x="84963" y="2159"/>
                  </a:moveTo>
                  <a:lnTo>
                    <a:pt x="82296" y="0"/>
                  </a:lnTo>
                  <a:lnTo>
                    <a:pt x="81153" y="0"/>
                  </a:lnTo>
                  <a:lnTo>
                    <a:pt x="80010" y="2667"/>
                  </a:lnTo>
                  <a:lnTo>
                    <a:pt x="82296" y="4826"/>
                  </a:lnTo>
                  <a:lnTo>
                    <a:pt x="82677" y="2159"/>
                  </a:lnTo>
                  <a:lnTo>
                    <a:pt x="83439" y="4826"/>
                  </a:lnTo>
                  <a:lnTo>
                    <a:pt x="84963" y="2159"/>
                  </a:lnTo>
                  <a:close/>
                </a:path>
                <a:path w="1304925" h="1019810">
                  <a:moveTo>
                    <a:pt x="88392" y="30607"/>
                  </a:moveTo>
                  <a:lnTo>
                    <a:pt x="86614" y="27940"/>
                  </a:lnTo>
                  <a:lnTo>
                    <a:pt x="84709" y="27940"/>
                  </a:lnTo>
                  <a:lnTo>
                    <a:pt x="85090" y="22479"/>
                  </a:lnTo>
                  <a:lnTo>
                    <a:pt x="82804" y="19812"/>
                  </a:lnTo>
                  <a:lnTo>
                    <a:pt x="85090" y="18161"/>
                  </a:lnTo>
                  <a:lnTo>
                    <a:pt x="87630" y="17780"/>
                  </a:lnTo>
                  <a:lnTo>
                    <a:pt x="86614" y="15113"/>
                  </a:lnTo>
                  <a:lnTo>
                    <a:pt x="85852" y="14351"/>
                  </a:lnTo>
                  <a:lnTo>
                    <a:pt x="83566" y="16383"/>
                  </a:lnTo>
                  <a:lnTo>
                    <a:pt x="81026" y="19431"/>
                  </a:lnTo>
                  <a:lnTo>
                    <a:pt x="82423" y="21971"/>
                  </a:lnTo>
                  <a:lnTo>
                    <a:pt x="83947" y="24511"/>
                  </a:lnTo>
                  <a:lnTo>
                    <a:pt x="83566" y="27559"/>
                  </a:lnTo>
                  <a:lnTo>
                    <a:pt x="83947" y="30099"/>
                  </a:lnTo>
                  <a:lnTo>
                    <a:pt x="86233" y="32639"/>
                  </a:lnTo>
                  <a:lnTo>
                    <a:pt x="86233" y="33528"/>
                  </a:lnTo>
                  <a:lnTo>
                    <a:pt x="88392" y="32639"/>
                  </a:lnTo>
                  <a:lnTo>
                    <a:pt x="88392" y="30607"/>
                  </a:lnTo>
                  <a:close/>
                </a:path>
                <a:path w="1304925" h="1019810">
                  <a:moveTo>
                    <a:pt x="679792" y="974801"/>
                  </a:moveTo>
                  <a:lnTo>
                    <a:pt x="679437" y="973455"/>
                  </a:lnTo>
                  <a:lnTo>
                    <a:pt x="678688" y="964438"/>
                  </a:lnTo>
                  <a:lnTo>
                    <a:pt x="678688" y="958977"/>
                  </a:lnTo>
                  <a:lnTo>
                    <a:pt x="678307" y="964946"/>
                  </a:lnTo>
                  <a:lnTo>
                    <a:pt x="678688" y="967486"/>
                  </a:lnTo>
                  <a:lnTo>
                    <a:pt x="678688" y="972185"/>
                  </a:lnTo>
                  <a:lnTo>
                    <a:pt x="679792" y="974801"/>
                  </a:lnTo>
                  <a:close/>
                </a:path>
                <a:path w="1304925" h="1019810">
                  <a:moveTo>
                    <a:pt x="685419" y="1000506"/>
                  </a:moveTo>
                  <a:lnTo>
                    <a:pt x="683514" y="988060"/>
                  </a:lnTo>
                  <a:lnTo>
                    <a:pt x="679818" y="974864"/>
                  </a:lnTo>
                  <a:lnTo>
                    <a:pt x="679437" y="977773"/>
                  </a:lnTo>
                  <a:lnTo>
                    <a:pt x="681355" y="982091"/>
                  </a:lnTo>
                  <a:lnTo>
                    <a:pt x="681355" y="984631"/>
                  </a:lnTo>
                  <a:lnTo>
                    <a:pt x="682498" y="987171"/>
                  </a:lnTo>
                  <a:lnTo>
                    <a:pt x="683895" y="993267"/>
                  </a:lnTo>
                  <a:lnTo>
                    <a:pt x="684263" y="998347"/>
                  </a:lnTo>
                  <a:lnTo>
                    <a:pt x="685419" y="1000506"/>
                  </a:lnTo>
                  <a:close/>
                </a:path>
                <a:path w="1304925" h="1019810">
                  <a:moveTo>
                    <a:pt x="687565" y="933704"/>
                  </a:moveTo>
                  <a:lnTo>
                    <a:pt x="685673" y="938911"/>
                  </a:lnTo>
                  <a:lnTo>
                    <a:pt x="683768" y="940943"/>
                  </a:lnTo>
                  <a:lnTo>
                    <a:pt x="681088" y="947420"/>
                  </a:lnTo>
                  <a:lnTo>
                    <a:pt x="679196" y="952881"/>
                  </a:lnTo>
                  <a:lnTo>
                    <a:pt x="679196" y="957199"/>
                  </a:lnTo>
                  <a:lnTo>
                    <a:pt x="681482" y="949071"/>
                  </a:lnTo>
                  <a:lnTo>
                    <a:pt x="683387" y="944880"/>
                  </a:lnTo>
                  <a:lnTo>
                    <a:pt x="687565" y="936244"/>
                  </a:lnTo>
                  <a:lnTo>
                    <a:pt x="687565" y="933704"/>
                  </a:lnTo>
                  <a:close/>
                </a:path>
                <a:path w="1304925" h="1019810">
                  <a:moveTo>
                    <a:pt x="696341" y="922020"/>
                  </a:moveTo>
                  <a:lnTo>
                    <a:pt x="694817" y="921131"/>
                  </a:lnTo>
                  <a:lnTo>
                    <a:pt x="693293" y="923671"/>
                  </a:lnTo>
                  <a:lnTo>
                    <a:pt x="692531" y="926211"/>
                  </a:lnTo>
                  <a:lnTo>
                    <a:pt x="691388" y="928751"/>
                  </a:lnTo>
                  <a:lnTo>
                    <a:pt x="691388" y="929259"/>
                  </a:lnTo>
                  <a:lnTo>
                    <a:pt x="694817" y="924560"/>
                  </a:lnTo>
                  <a:lnTo>
                    <a:pt x="696341" y="922020"/>
                  </a:lnTo>
                  <a:close/>
                </a:path>
                <a:path w="1304925" h="1019810">
                  <a:moveTo>
                    <a:pt x="710311" y="910717"/>
                  </a:moveTo>
                  <a:lnTo>
                    <a:pt x="709536" y="910336"/>
                  </a:lnTo>
                  <a:lnTo>
                    <a:pt x="707136" y="912495"/>
                  </a:lnTo>
                  <a:lnTo>
                    <a:pt x="702564" y="915035"/>
                  </a:lnTo>
                  <a:lnTo>
                    <a:pt x="701040" y="917702"/>
                  </a:lnTo>
                  <a:lnTo>
                    <a:pt x="698741" y="918083"/>
                  </a:lnTo>
                  <a:lnTo>
                    <a:pt x="697611" y="918972"/>
                  </a:lnTo>
                  <a:lnTo>
                    <a:pt x="698373" y="921131"/>
                  </a:lnTo>
                  <a:lnTo>
                    <a:pt x="704837" y="915543"/>
                  </a:lnTo>
                  <a:lnTo>
                    <a:pt x="709930" y="913384"/>
                  </a:lnTo>
                  <a:lnTo>
                    <a:pt x="710311" y="910717"/>
                  </a:lnTo>
                  <a:close/>
                </a:path>
                <a:path w="1304925" h="1019810">
                  <a:moveTo>
                    <a:pt x="759968" y="871855"/>
                  </a:moveTo>
                  <a:lnTo>
                    <a:pt x="757301" y="874014"/>
                  </a:lnTo>
                  <a:lnTo>
                    <a:pt x="754634" y="876935"/>
                  </a:lnTo>
                  <a:lnTo>
                    <a:pt x="752348" y="878205"/>
                  </a:lnTo>
                  <a:lnTo>
                    <a:pt x="751586" y="880237"/>
                  </a:lnTo>
                  <a:lnTo>
                    <a:pt x="758063" y="874776"/>
                  </a:lnTo>
                  <a:lnTo>
                    <a:pt x="759968" y="871855"/>
                  </a:lnTo>
                  <a:close/>
                </a:path>
                <a:path w="1304925" h="1019810">
                  <a:moveTo>
                    <a:pt x="854583" y="858520"/>
                  </a:moveTo>
                  <a:lnTo>
                    <a:pt x="849503" y="855472"/>
                  </a:lnTo>
                  <a:lnTo>
                    <a:pt x="845058" y="857631"/>
                  </a:lnTo>
                  <a:lnTo>
                    <a:pt x="846074" y="859790"/>
                  </a:lnTo>
                  <a:lnTo>
                    <a:pt x="848360" y="860679"/>
                  </a:lnTo>
                  <a:lnTo>
                    <a:pt x="850519" y="862457"/>
                  </a:lnTo>
                  <a:lnTo>
                    <a:pt x="852805" y="861060"/>
                  </a:lnTo>
                  <a:lnTo>
                    <a:pt x="854329" y="858520"/>
                  </a:lnTo>
                  <a:lnTo>
                    <a:pt x="854583" y="858520"/>
                  </a:lnTo>
                  <a:close/>
                </a:path>
                <a:path w="1304925" h="1019810">
                  <a:moveTo>
                    <a:pt x="872617" y="869950"/>
                  </a:moveTo>
                  <a:lnTo>
                    <a:pt x="872236" y="867791"/>
                  </a:lnTo>
                  <a:lnTo>
                    <a:pt x="869950" y="865251"/>
                  </a:lnTo>
                  <a:lnTo>
                    <a:pt x="868045" y="867791"/>
                  </a:lnTo>
                  <a:lnTo>
                    <a:pt x="867664" y="868680"/>
                  </a:lnTo>
                  <a:lnTo>
                    <a:pt x="869950" y="870839"/>
                  </a:lnTo>
                  <a:lnTo>
                    <a:pt x="872236" y="870839"/>
                  </a:lnTo>
                  <a:lnTo>
                    <a:pt x="872617" y="869950"/>
                  </a:lnTo>
                  <a:close/>
                </a:path>
                <a:path w="1304925" h="1019810">
                  <a:moveTo>
                    <a:pt x="903986" y="574675"/>
                  </a:moveTo>
                  <a:lnTo>
                    <a:pt x="902716" y="572643"/>
                  </a:lnTo>
                  <a:lnTo>
                    <a:pt x="901573" y="574675"/>
                  </a:lnTo>
                  <a:lnTo>
                    <a:pt x="903986" y="574675"/>
                  </a:lnTo>
                  <a:close/>
                </a:path>
                <a:path w="1304925" h="1019810">
                  <a:moveTo>
                    <a:pt x="929132" y="831342"/>
                  </a:moveTo>
                  <a:lnTo>
                    <a:pt x="927354" y="832739"/>
                  </a:lnTo>
                  <a:lnTo>
                    <a:pt x="926719" y="833120"/>
                  </a:lnTo>
                  <a:lnTo>
                    <a:pt x="928497" y="832739"/>
                  </a:lnTo>
                  <a:lnTo>
                    <a:pt x="929132" y="831342"/>
                  </a:lnTo>
                  <a:close/>
                </a:path>
                <a:path w="1304925" h="1019810">
                  <a:moveTo>
                    <a:pt x="949579" y="824103"/>
                  </a:moveTo>
                  <a:lnTo>
                    <a:pt x="945261" y="823595"/>
                  </a:lnTo>
                  <a:lnTo>
                    <a:pt x="945261" y="824103"/>
                  </a:lnTo>
                  <a:lnTo>
                    <a:pt x="947674" y="824738"/>
                  </a:lnTo>
                  <a:lnTo>
                    <a:pt x="949579" y="824103"/>
                  </a:lnTo>
                  <a:close/>
                </a:path>
                <a:path w="1304925" h="1019810">
                  <a:moveTo>
                    <a:pt x="962025" y="821944"/>
                  </a:moveTo>
                  <a:lnTo>
                    <a:pt x="961491" y="822096"/>
                  </a:lnTo>
                  <a:lnTo>
                    <a:pt x="961771" y="821817"/>
                  </a:lnTo>
                  <a:lnTo>
                    <a:pt x="958342" y="822960"/>
                  </a:lnTo>
                  <a:lnTo>
                    <a:pt x="960628" y="822960"/>
                  </a:lnTo>
                  <a:lnTo>
                    <a:pt x="960882" y="822960"/>
                  </a:lnTo>
                  <a:lnTo>
                    <a:pt x="962025" y="821944"/>
                  </a:lnTo>
                  <a:close/>
                </a:path>
                <a:path w="1304925" h="1019810">
                  <a:moveTo>
                    <a:pt x="963295" y="821563"/>
                  </a:moveTo>
                  <a:lnTo>
                    <a:pt x="962025" y="821944"/>
                  </a:lnTo>
                  <a:lnTo>
                    <a:pt x="963041" y="821944"/>
                  </a:lnTo>
                  <a:lnTo>
                    <a:pt x="963295" y="821563"/>
                  </a:lnTo>
                  <a:close/>
                </a:path>
                <a:path w="1304925" h="1019810">
                  <a:moveTo>
                    <a:pt x="1010158" y="810641"/>
                  </a:moveTo>
                  <a:lnTo>
                    <a:pt x="1007872" y="810641"/>
                  </a:lnTo>
                  <a:lnTo>
                    <a:pt x="1003300" y="811530"/>
                  </a:lnTo>
                  <a:lnTo>
                    <a:pt x="997585" y="813308"/>
                  </a:lnTo>
                  <a:lnTo>
                    <a:pt x="995680" y="813689"/>
                  </a:lnTo>
                  <a:lnTo>
                    <a:pt x="993521" y="814959"/>
                  </a:lnTo>
                  <a:lnTo>
                    <a:pt x="988187" y="816229"/>
                  </a:lnTo>
                  <a:lnTo>
                    <a:pt x="990473" y="816229"/>
                  </a:lnTo>
                  <a:lnTo>
                    <a:pt x="1005205" y="811530"/>
                  </a:lnTo>
                  <a:lnTo>
                    <a:pt x="1010158" y="810641"/>
                  </a:lnTo>
                  <a:close/>
                </a:path>
                <a:path w="1304925" h="1019810">
                  <a:moveTo>
                    <a:pt x="1054608" y="779145"/>
                  </a:moveTo>
                  <a:lnTo>
                    <a:pt x="1051179" y="772668"/>
                  </a:lnTo>
                  <a:lnTo>
                    <a:pt x="1050036" y="770128"/>
                  </a:lnTo>
                  <a:lnTo>
                    <a:pt x="1051179" y="764540"/>
                  </a:lnTo>
                  <a:lnTo>
                    <a:pt x="1050798" y="762000"/>
                  </a:lnTo>
                  <a:lnTo>
                    <a:pt x="1051560" y="759460"/>
                  </a:lnTo>
                  <a:lnTo>
                    <a:pt x="1050036" y="755523"/>
                  </a:lnTo>
                  <a:lnTo>
                    <a:pt x="1048512" y="752983"/>
                  </a:lnTo>
                  <a:lnTo>
                    <a:pt x="1046988" y="747776"/>
                  </a:lnTo>
                  <a:lnTo>
                    <a:pt x="1047369" y="743585"/>
                  </a:lnTo>
                  <a:lnTo>
                    <a:pt x="1048512" y="740537"/>
                  </a:lnTo>
                  <a:lnTo>
                    <a:pt x="1048512" y="735330"/>
                  </a:lnTo>
                  <a:lnTo>
                    <a:pt x="1049655" y="733298"/>
                  </a:lnTo>
                  <a:lnTo>
                    <a:pt x="1051941" y="731139"/>
                  </a:lnTo>
                  <a:lnTo>
                    <a:pt x="1051560" y="728472"/>
                  </a:lnTo>
                  <a:lnTo>
                    <a:pt x="1049274" y="727202"/>
                  </a:lnTo>
                  <a:lnTo>
                    <a:pt x="1049655" y="723392"/>
                  </a:lnTo>
                  <a:lnTo>
                    <a:pt x="1047750" y="719455"/>
                  </a:lnTo>
                  <a:lnTo>
                    <a:pt x="1045083" y="716534"/>
                  </a:lnTo>
                  <a:lnTo>
                    <a:pt x="1043559" y="711327"/>
                  </a:lnTo>
                  <a:lnTo>
                    <a:pt x="1042035" y="709168"/>
                  </a:lnTo>
                  <a:lnTo>
                    <a:pt x="1041273" y="705739"/>
                  </a:lnTo>
                  <a:lnTo>
                    <a:pt x="1040892" y="704977"/>
                  </a:lnTo>
                  <a:lnTo>
                    <a:pt x="1029843" y="661162"/>
                  </a:lnTo>
                  <a:lnTo>
                    <a:pt x="1019175" y="622935"/>
                  </a:lnTo>
                  <a:lnTo>
                    <a:pt x="986790" y="627253"/>
                  </a:lnTo>
                  <a:lnTo>
                    <a:pt x="945261" y="631063"/>
                  </a:lnTo>
                  <a:lnTo>
                    <a:pt x="945375" y="631342"/>
                  </a:lnTo>
                  <a:lnTo>
                    <a:pt x="924179" y="633476"/>
                  </a:lnTo>
                  <a:lnTo>
                    <a:pt x="885825" y="636778"/>
                  </a:lnTo>
                  <a:lnTo>
                    <a:pt x="885825" y="640334"/>
                  </a:lnTo>
                  <a:lnTo>
                    <a:pt x="883539" y="643001"/>
                  </a:lnTo>
                  <a:lnTo>
                    <a:pt x="881253" y="644271"/>
                  </a:lnTo>
                  <a:lnTo>
                    <a:pt x="883285" y="643128"/>
                  </a:lnTo>
                  <a:lnTo>
                    <a:pt x="885571" y="640588"/>
                  </a:lnTo>
                  <a:lnTo>
                    <a:pt x="885190" y="638429"/>
                  </a:lnTo>
                  <a:lnTo>
                    <a:pt x="884047" y="637159"/>
                  </a:lnTo>
                  <a:lnTo>
                    <a:pt x="884377" y="636993"/>
                  </a:lnTo>
                  <a:lnTo>
                    <a:pt x="885444" y="638175"/>
                  </a:lnTo>
                  <a:lnTo>
                    <a:pt x="885825" y="640334"/>
                  </a:lnTo>
                  <a:lnTo>
                    <a:pt x="885825" y="636778"/>
                  </a:lnTo>
                  <a:lnTo>
                    <a:pt x="884605" y="636879"/>
                  </a:lnTo>
                  <a:lnTo>
                    <a:pt x="884809" y="636778"/>
                  </a:lnTo>
                  <a:lnTo>
                    <a:pt x="887095" y="635000"/>
                  </a:lnTo>
                  <a:lnTo>
                    <a:pt x="887857" y="632841"/>
                  </a:lnTo>
                  <a:lnTo>
                    <a:pt x="890143" y="632079"/>
                  </a:lnTo>
                  <a:lnTo>
                    <a:pt x="890524" y="631190"/>
                  </a:lnTo>
                  <a:lnTo>
                    <a:pt x="889000" y="624332"/>
                  </a:lnTo>
                  <a:lnTo>
                    <a:pt x="889762" y="621284"/>
                  </a:lnTo>
                  <a:lnTo>
                    <a:pt x="887476" y="622173"/>
                  </a:lnTo>
                  <a:lnTo>
                    <a:pt x="887857" y="619252"/>
                  </a:lnTo>
                  <a:lnTo>
                    <a:pt x="890143" y="617855"/>
                  </a:lnTo>
                  <a:lnTo>
                    <a:pt x="890905" y="620014"/>
                  </a:lnTo>
                  <a:lnTo>
                    <a:pt x="891667" y="617474"/>
                  </a:lnTo>
                  <a:lnTo>
                    <a:pt x="890524" y="614934"/>
                  </a:lnTo>
                  <a:lnTo>
                    <a:pt x="891667" y="614045"/>
                  </a:lnTo>
                  <a:lnTo>
                    <a:pt x="894715" y="610997"/>
                  </a:lnTo>
                  <a:lnTo>
                    <a:pt x="892810" y="608457"/>
                  </a:lnTo>
                  <a:lnTo>
                    <a:pt x="892810" y="608076"/>
                  </a:lnTo>
                  <a:lnTo>
                    <a:pt x="893953" y="606298"/>
                  </a:lnTo>
                  <a:lnTo>
                    <a:pt x="896239" y="605536"/>
                  </a:lnTo>
                  <a:lnTo>
                    <a:pt x="898525" y="603377"/>
                  </a:lnTo>
                  <a:lnTo>
                    <a:pt x="897382" y="600329"/>
                  </a:lnTo>
                  <a:lnTo>
                    <a:pt x="899668" y="599948"/>
                  </a:lnTo>
                  <a:lnTo>
                    <a:pt x="898525" y="596138"/>
                  </a:lnTo>
                  <a:lnTo>
                    <a:pt x="882142" y="597789"/>
                  </a:lnTo>
                  <a:lnTo>
                    <a:pt x="880872" y="595249"/>
                  </a:lnTo>
                  <a:lnTo>
                    <a:pt x="880872" y="648081"/>
                  </a:lnTo>
                  <a:lnTo>
                    <a:pt x="880579" y="648081"/>
                  </a:lnTo>
                  <a:lnTo>
                    <a:pt x="880491" y="647433"/>
                  </a:lnTo>
                  <a:lnTo>
                    <a:pt x="880491" y="650621"/>
                  </a:lnTo>
                  <a:lnTo>
                    <a:pt x="880224" y="650875"/>
                  </a:lnTo>
                  <a:lnTo>
                    <a:pt x="879983" y="650659"/>
                  </a:lnTo>
                  <a:lnTo>
                    <a:pt x="879983" y="651103"/>
                  </a:lnTo>
                  <a:lnTo>
                    <a:pt x="878967" y="652056"/>
                  </a:lnTo>
                  <a:lnTo>
                    <a:pt x="878967" y="654558"/>
                  </a:lnTo>
                  <a:lnTo>
                    <a:pt x="877824" y="657987"/>
                  </a:lnTo>
                  <a:lnTo>
                    <a:pt x="878205" y="659638"/>
                  </a:lnTo>
                  <a:lnTo>
                    <a:pt x="876300" y="662686"/>
                  </a:lnTo>
                  <a:lnTo>
                    <a:pt x="876071" y="662762"/>
                  </a:lnTo>
                  <a:lnTo>
                    <a:pt x="877951" y="659892"/>
                  </a:lnTo>
                  <a:lnTo>
                    <a:pt x="877570" y="658114"/>
                  </a:lnTo>
                  <a:lnTo>
                    <a:pt x="878713" y="654685"/>
                  </a:lnTo>
                  <a:lnTo>
                    <a:pt x="877570" y="653923"/>
                  </a:lnTo>
                  <a:lnTo>
                    <a:pt x="877570" y="649986"/>
                  </a:lnTo>
                  <a:lnTo>
                    <a:pt x="877824" y="650836"/>
                  </a:lnTo>
                  <a:lnTo>
                    <a:pt x="877824" y="653669"/>
                  </a:lnTo>
                  <a:lnTo>
                    <a:pt x="878967" y="654558"/>
                  </a:lnTo>
                  <a:lnTo>
                    <a:pt x="878967" y="652056"/>
                  </a:lnTo>
                  <a:lnTo>
                    <a:pt x="878586" y="652399"/>
                  </a:lnTo>
                  <a:lnTo>
                    <a:pt x="879983" y="651103"/>
                  </a:lnTo>
                  <a:lnTo>
                    <a:pt x="879983" y="650659"/>
                  </a:lnTo>
                  <a:lnTo>
                    <a:pt x="878332" y="649097"/>
                  </a:lnTo>
                  <a:lnTo>
                    <a:pt x="878332" y="645795"/>
                  </a:lnTo>
                  <a:lnTo>
                    <a:pt x="878586" y="647496"/>
                  </a:lnTo>
                  <a:lnTo>
                    <a:pt x="878586" y="648970"/>
                  </a:lnTo>
                  <a:lnTo>
                    <a:pt x="880491" y="650621"/>
                  </a:lnTo>
                  <a:lnTo>
                    <a:pt x="880491" y="647433"/>
                  </a:lnTo>
                  <a:lnTo>
                    <a:pt x="879856" y="642747"/>
                  </a:lnTo>
                  <a:lnTo>
                    <a:pt x="880211" y="643267"/>
                  </a:lnTo>
                  <a:lnTo>
                    <a:pt x="880872" y="648081"/>
                  </a:lnTo>
                  <a:lnTo>
                    <a:pt x="880872" y="595249"/>
                  </a:lnTo>
                  <a:lnTo>
                    <a:pt x="880618" y="594741"/>
                  </a:lnTo>
                  <a:lnTo>
                    <a:pt x="883666" y="589661"/>
                  </a:lnTo>
                  <a:lnTo>
                    <a:pt x="885952" y="588391"/>
                  </a:lnTo>
                  <a:lnTo>
                    <a:pt x="887857" y="585851"/>
                  </a:lnTo>
                  <a:lnTo>
                    <a:pt x="887857" y="583184"/>
                  </a:lnTo>
                  <a:lnTo>
                    <a:pt x="887476" y="580644"/>
                  </a:lnTo>
                  <a:lnTo>
                    <a:pt x="885571" y="578104"/>
                  </a:lnTo>
                  <a:lnTo>
                    <a:pt x="883285" y="576834"/>
                  </a:lnTo>
                  <a:lnTo>
                    <a:pt x="873633" y="577481"/>
                  </a:lnTo>
                  <a:lnTo>
                    <a:pt x="873633" y="746379"/>
                  </a:lnTo>
                  <a:lnTo>
                    <a:pt x="873252" y="746887"/>
                  </a:lnTo>
                  <a:lnTo>
                    <a:pt x="872883" y="746887"/>
                  </a:lnTo>
                  <a:lnTo>
                    <a:pt x="872744" y="746391"/>
                  </a:lnTo>
                  <a:lnTo>
                    <a:pt x="870889" y="745363"/>
                  </a:lnTo>
                  <a:lnTo>
                    <a:pt x="870889" y="747649"/>
                  </a:lnTo>
                  <a:lnTo>
                    <a:pt x="870585" y="748157"/>
                  </a:lnTo>
                  <a:lnTo>
                    <a:pt x="870585" y="752856"/>
                  </a:lnTo>
                  <a:lnTo>
                    <a:pt x="870026" y="753999"/>
                  </a:lnTo>
                  <a:lnTo>
                    <a:pt x="869061" y="753999"/>
                  </a:lnTo>
                  <a:lnTo>
                    <a:pt x="869061" y="758444"/>
                  </a:lnTo>
                  <a:lnTo>
                    <a:pt x="868527" y="759091"/>
                  </a:lnTo>
                  <a:lnTo>
                    <a:pt x="868172" y="759091"/>
                  </a:lnTo>
                  <a:lnTo>
                    <a:pt x="867257" y="758583"/>
                  </a:lnTo>
                  <a:lnTo>
                    <a:pt x="867257" y="760641"/>
                  </a:lnTo>
                  <a:lnTo>
                    <a:pt x="863727" y="764921"/>
                  </a:lnTo>
                  <a:lnTo>
                    <a:pt x="863587" y="764997"/>
                  </a:lnTo>
                  <a:lnTo>
                    <a:pt x="867257" y="760641"/>
                  </a:lnTo>
                  <a:lnTo>
                    <a:pt x="867257" y="758583"/>
                  </a:lnTo>
                  <a:lnTo>
                    <a:pt x="865886" y="757809"/>
                  </a:lnTo>
                  <a:lnTo>
                    <a:pt x="868032" y="757809"/>
                  </a:lnTo>
                  <a:lnTo>
                    <a:pt x="869061" y="758444"/>
                  </a:lnTo>
                  <a:lnTo>
                    <a:pt x="869061" y="753999"/>
                  </a:lnTo>
                  <a:lnTo>
                    <a:pt x="865505" y="753999"/>
                  </a:lnTo>
                  <a:lnTo>
                    <a:pt x="866165" y="752894"/>
                  </a:lnTo>
                  <a:lnTo>
                    <a:pt x="868299" y="753237"/>
                  </a:lnTo>
                  <a:lnTo>
                    <a:pt x="870585" y="752856"/>
                  </a:lnTo>
                  <a:lnTo>
                    <a:pt x="870585" y="748157"/>
                  </a:lnTo>
                  <a:lnTo>
                    <a:pt x="869823" y="749427"/>
                  </a:lnTo>
                  <a:lnTo>
                    <a:pt x="870839" y="747649"/>
                  </a:lnTo>
                  <a:lnTo>
                    <a:pt x="870889" y="745363"/>
                  </a:lnTo>
                  <a:lnTo>
                    <a:pt x="870458" y="745109"/>
                  </a:lnTo>
                  <a:lnTo>
                    <a:pt x="869696" y="743839"/>
                  </a:lnTo>
                  <a:lnTo>
                    <a:pt x="867791" y="742569"/>
                  </a:lnTo>
                  <a:lnTo>
                    <a:pt x="866648" y="740041"/>
                  </a:lnTo>
                  <a:lnTo>
                    <a:pt x="867549" y="740041"/>
                  </a:lnTo>
                  <a:lnTo>
                    <a:pt x="868299" y="741680"/>
                  </a:lnTo>
                  <a:lnTo>
                    <a:pt x="870204" y="743458"/>
                  </a:lnTo>
                  <a:lnTo>
                    <a:pt x="870966" y="744728"/>
                  </a:lnTo>
                  <a:lnTo>
                    <a:pt x="873633" y="746379"/>
                  </a:lnTo>
                  <a:lnTo>
                    <a:pt x="873633" y="577481"/>
                  </a:lnTo>
                  <a:lnTo>
                    <a:pt x="873252" y="577507"/>
                  </a:lnTo>
                  <a:lnTo>
                    <a:pt x="873252" y="665734"/>
                  </a:lnTo>
                  <a:lnTo>
                    <a:pt x="870966" y="668274"/>
                  </a:lnTo>
                  <a:lnTo>
                    <a:pt x="870585" y="670052"/>
                  </a:lnTo>
                  <a:lnTo>
                    <a:pt x="870381" y="669937"/>
                  </a:lnTo>
                  <a:lnTo>
                    <a:pt x="870712" y="668401"/>
                  </a:lnTo>
                  <a:lnTo>
                    <a:pt x="872998" y="665861"/>
                  </a:lnTo>
                  <a:lnTo>
                    <a:pt x="872617" y="663321"/>
                  </a:lnTo>
                  <a:lnTo>
                    <a:pt x="872896" y="663321"/>
                  </a:lnTo>
                  <a:lnTo>
                    <a:pt x="873252" y="665734"/>
                  </a:lnTo>
                  <a:lnTo>
                    <a:pt x="873252" y="577507"/>
                  </a:lnTo>
                  <a:lnTo>
                    <a:pt x="870204" y="577710"/>
                  </a:lnTo>
                  <a:lnTo>
                    <a:pt x="870204" y="676910"/>
                  </a:lnTo>
                  <a:lnTo>
                    <a:pt x="869937" y="677024"/>
                  </a:lnTo>
                  <a:lnTo>
                    <a:pt x="869823" y="676757"/>
                  </a:lnTo>
                  <a:lnTo>
                    <a:pt x="869823" y="734822"/>
                  </a:lnTo>
                  <a:lnTo>
                    <a:pt x="869061" y="735838"/>
                  </a:lnTo>
                  <a:lnTo>
                    <a:pt x="869061" y="739521"/>
                  </a:lnTo>
                  <a:lnTo>
                    <a:pt x="867537" y="738759"/>
                  </a:lnTo>
                  <a:lnTo>
                    <a:pt x="867410" y="738759"/>
                  </a:lnTo>
                  <a:lnTo>
                    <a:pt x="868006" y="737552"/>
                  </a:lnTo>
                  <a:lnTo>
                    <a:pt x="869061" y="739521"/>
                  </a:lnTo>
                  <a:lnTo>
                    <a:pt x="869061" y="735838"/>
                  </a:lnTo>
                  <a:lnTo>
                    <a:pt x="868489" y="736600"/>
                  </a:lnTo>
                  <a:lnTo>
                    <a:pt x="868680" y="736219"/>
                  </a:lnTo>
                  <a:lnTo>
                    <a:pt x="869315" y="734949"/>
                  </a:lnTo>
                  <a:lnTo>
                    <a:pt x="865124" y="736219"/>
                  </a:lnTo>
                  <a:lnTo>
                    <a:pt x="864743" y="733691"/>
                  </a:lnTo>
                  <a:lnTo>
                    <a:pt x="867105" y="731431"/>
                  </a:lnTo>
                  <a:lnTo>
                    <a:pt x="865251" y="733552"/>
                  </a:lnTo>
                  <a:lnTo>
                    <a:pt x="865632" y="735203"/>
                  </a:lnTo>
                  <a:lnTo>
                    <a:pt x="869823" y="734822"/>
                  </a:lnTo>
                  <a:lnTo>
                    <a:pt x="869823" y="676757"/>
                  </a:lnTo>
                  <a:lnTo>
                    <a:pt x="868807" y="674370"/>
                  </a:lnTo>
                  <a:lnTo>
                    <a:pt x="868807" y="672211"/>
                  </a:lnTo>
                  <a:lnTo>
                    <a:pt x="869569" y="670941"/>
                  </a:lnTo>
                  <a:lnTo>
                    <a:pt x="868045" y="668909"/>
                  </a:lnTo>
                  <a:lnTo>
                    <a:pt x="868756" y="669315"/>
                  </a:lnTo>
                  <a:lnTo>
                    <a:pt x="869823" y="670814"/>
                  </a:lnTo>
                  <a:lnTo>
                    <a:pt x="869061" y="672084"/>
                  </a:lnTo>
                  <a:lnTo>
                    <a:pt x="869061" y="674243"/>
                  </a:lnTo>
                  <a:lnTo>
                    <a:pt x="870204" y="676910"/>
                  </a:lnTo>
                  <a:lnTo>
                    <a:pt x="870204" y="577710"/>
                  </a:lnTo>
                  <a:lnTo>
                    <a:pt x="867918" y="577862"/>
                  </a:lnTo>
                  <a:lnTo>
                    <a:pt x="867918" y="730504"/>
                  </a:lnTo>
                  <a:lnTo>
                    <a:pt x="867371" y="731126"/>
                  </a:lnTo>
                  <a:lnTo>
                    <a:pt x="864743" y="729869"/>
                  </a:lnTo>
                  <a:lnTo>
                    <a:pt x="864362" y="727341"/>
                  </a:lnTo>
                  <a:lnTo>
                    <a:pt x="864933" y="726706"/>
                  </a:lnTo>
                  <a:lnTo>
                    <a:pt x="865251" y="729234"/>
                  </a:lnTo>
                  <a:lnTo>
                    <a:pt x="867918" y="730504"/>
                  </a:lnTo>
                  <a:lnTo>
                    <a:pt x="867918" y="577862"/>
                  </a:lnTo>
                  <a:lnTo>
                    <a:pt x="866013" y="577989"/>
                  </a:lnTo>
                  <a:lnTo>
                    <a:pt x="866013" y="681101"/>
                  </a:lnTo>
                  <a:lnTo>
                    <a:pt x="865632" y="683768"/>
                  </a:lnTo>
                  <a:lnTo>
                    <a:pt x="866013" y="686308"/>
                  </a:lnTo>
                  <a:lnTo>
                    <a:pt x="866013" y="713359"/>
                  </a:lnTo>
                  <a:lnTo>
                    <a:pt x="865759" y="713359"/>
                  </a:lnTo>
                  <a:lnTo>
                    <a:pt x="865378" y="709041"/>
                  </a:lnTo>
                  <a:lnTo>
                    <a:pt x="864616" y="708279"/>
                  </a:lnTo>
                  <a:lnTo>
                    <a:pt x="863473" y="705231"/>
                  </a:lnTo>
                  <a:lnTo>
                    <a:pt x="864400" y="703160"/>
                  </a:lnTo>
                  <a:lnTo>
                    <a:pt x="864870" y="702691"/>
                  </a:lnTo>
                  <a:lnTo>
                    <a:pt x="863727" y="705231"/>
                  </a:lnTo>
                  <a:lnTo>
                    <a:pt x="864870" y="708152"/>
                  </a:lnTo>
                  <a:lnTo>
                    <a:pt x="865632" y="709041"/>
                  </a:lnTo>
                  <a:lnTo>
                    <a:pt x="866013" y="713359"/>
                  </a:lnTo>
                  <a:lnTo>
                    <a:pt x="866013" y="686308"/>
                  </a:lnTo>
                  <a:lnTo>
                    <a:pt x="865632" y="687578"/>
                  </a:lnTo>
                  <a:lnTo>
                    <a:pt x="865632" y="690118"/>
                  </a:lnTo>
                  <a:lnTo>
                    <a:pt x="864108" y="691057"/>
                  </a:lnTo>
                  <a:lnTo>
                    <a:pt x="864108" y="700913"/>
                  </a:lnTo>
                  <a:lnTo>
                    <a:pt x="862203" y="702183"/>
                  </a:lnTo>
                  <a:lnTo>
                    <a:pt x="864006" y="703402"/>
                  </a:lnTo>
                  <a:lnTo>
                    <a:pt x="863854" y="703580"/>
                  </a:lnTo>
                  <a:lnTo>
                    <a:pt x="861949" y="702183"/>
                  </a:lnTo>
                  <a:lnTo>
                    <a:pt x="863854" y="700913"/>
                  </a:lnTo>
                  <a:lnTo>
                    <a:pt x="862749" y="699338"/>
                  </a:lnTo>
                  <a:lnTo>
                    <a:pt x="862965" y="699135"/>
                  </a:lnTo>
                  <a:lnTo>
                    <a:pt x="864108" y="700913"/>
                  </a:lnTo>
                  <a:lnTo>
                    <a:pt x="864108" y="691057"/>
                  </a:lnTo>
                  <a:lnTo>
                    <a:pt x="863346" y="691515"/>
                  </a:lnTo>
                  <a:lnTo>
                    <a:pt x="865378" y="690245"/>
                  </a:lnTo>
                  <a:lnTo>
                    <a:pt x="862965" y="689444"/>
                  </a:lnTo>
                  <a:lnTo>
                    <a:pt x="862965" y="694055"/>
                  </a:lnTo>
                  <a:lnTo>
                    <a:pt x="860679" y="696214"/>
                  </a:lnTo>
                  <a:lnTo>
                    <a:pt x="862203" y="698754"/>
                  </a:lnTo>
                  <a:lnTo>
                    <a:pt x="860831" y="701040"/>
                  </a:lnTo>
                  <a:lnTo>
                    <a:pt x="860425" y="701421"/>
                  </a:lnTo>
                  <a:lnTo>
                    <a:pt x="861949" y="698754"/>
                  </a:lnTo>
                  <a:lnTo>
                    <a:pt x="860425" y="696214"/>
                  </a:lnTo>
                  <a:lnTo>
                    <a:pt x="862711" y="694055"/>
                  </a:lnTo>
                  <a:lnTo>
                    <a:pt x="860806" y="691515"/>
                  </a:lnTo>
                  <a:lnTo>
                    <a:pt x="862330" y="690626"/>
                  </a:lnTo>
                  <a:lnTo>
                    <a:pt x="861060" y="691515"/>
                  </a:lnTo>
                  <a:lnTo>
                    <a:pt x="862965" y="694055"/>
                  </a:lnTo>
                  <a:lnTo>
                    <a:pt x="862965" y="689444"/>
                  </a:lnTo>
                  <a:lnTo>
                    <a:pt x="862711" y="689356"/>
                  </a:lnTo>
                  <a:lnTo>
                    <a:pt x="862711" y="687705"/>
                  </a:lnTo>
                  <a:lnTo>
                    <a:pt x="862965" y="687705"/>
                  </a:lnTo>
                  <a:lnTo>
                    <a:pt x="862965" y="689356"/>
                  </a:lnTo>
                  <a:lnTo>
                    <a:pt x="865632" y="690118"/>
                  </a:lnTo>
                  <a:lnTo>
                    <a:pt x="865632" y="687578"/>
                  </a:lnTo>
                  <a:lnTo>
                    <a:pt x="865416" y="687578"/>
                  </a:lnTo>
                  <a:lnTo>
                    <a:pt x="865759" y="686435"/>
                  </a:lnTo>
                  <a:lnTo>
                    <a:pt x="865378" y="683895"/>
                  </a:lnTo>
                  <a:lnTo>
                    <a:pt x="865759" y="681228"/>
                  </a:lnTo>
                  <a:lnTo>
                    <a:pt x="863854" y="679577"/>
                  </a:lnTo>
                  <a:lnTo>
                    <a:pt x="864120" y="679475"/>
                  </a:lnTo>
                  <a:lnTo>
                    <a:pt x="866013" y="681101"/>
                  </a:lnTo>
                  <a:lnTo>
                    <a:pt x="866013" y="577989"/>
                  </a:lnTo>
                  <a:lnTo>
                    <a:pt x="831850" y="580263"/>
                  </a:lnTo>
                  <a:lnTo>
                    <a:pt x="786892" y="582803"/>
                  </a:lnTo>
                  <a:lnTo>
                    <a:pt x="758698" y="583184"/>
                  </a:lnTo>
                  <a:lnTo>
                    <a:pt x="763651" y="617093"/>
                  </a:lnTo>
                  <a:lnTo>
                    <a:pt x="764794" y="628142"/>
                  </a:lnTo>
                  <a:lnTo>
                    <a:pt x="765175" y="698373"/>
                  </a:lnTo>
                  <a:lnTo>
                    <a:pt x="766318" y="699262"/>
                  </a:lnTo>
                  <a:lnTo>
                    <a:pt x="766318" y="699643"/>
                  </a:lnTo>
                  <a:lnTo>
                    <a:pt x="768223" y="701802"/>
                  </a:lnTo>
                  <a:lnTo>
                    <a:pt x="770509" y="700532"/>
                  </a:lnTo>
                  <a:lnTo>
                    <a:pt x="778129" y="701802"/>
                  </a:lnTo>
                  <a:lnTo>
                    <a:pt x="778891" y="723646"/>
                  </a:lnTo>
                  <a:lnTo>
                    <a:pt x="815467" y="721868"/>
                  </a:lnTo>
                  <a:lnTo>
                    <a:pt x="863473" y="718947"/>
                  </a:lnTo>
                  <a:lnTo>
                    <a:pt x="863854" y="715518"/>
                  </a:lnTo>
                  <a:lnTo>
                    <a:pt x="863473" y="713359"/>
                  </a:lnTo>
                  <a:lnTo>
                    <a:pt x="863727" y="713359"/>
                  </a:lnTo>
                  <a:lnTo>
                    <a:pt x="864108" y="715518"/>
                  </a:lnTo>
                  <a:lnTo>
                    <a:pt x="863727" y="718947"/>
                  </a:lnTo>
                  <a:lnTo>
                    <a:pt x="862965" y="720725"/>
                  </a:lnTo>
                  <a:lnTo>
                    <a:pt x="862584" y="722376"/>
                  </a:lnTo>
                  <a:lnTo>
                    <a:pt x="864870" y="721106"/>
                  </a:lnTo>
                  <a:lnTo>
                    <a:pt x="866394" y="721487"/>
                  </a:lnTo>
                  <a:lnTo>
                    <a:pt x="867156" y="724154"/>
                  </a:lnTo>
                  <a:lnTo>
                    <a:pt x="866597" y="724649"/>
                  </a:lnTo>
                  <a:lnTo>
                    <a:pt x="866267" y="723519"/>
                  </a:lnTo>
                  <a:lnTo>
                    <a:pt x="865886" y="722249"/>
                  </a:lnTo>
                  <a:lnTo>
                    <a:pt x="864362" y="722249"/>
                  </a:lnTo>
                  <a:lnTo>
                    <a:pt x="862584" y="723239"/>
                  </a:lnTo>
                  <a:lnTo>
                    <a:pt x="862584" y="769620"/>
                  </a:lnTo>
                  <a:lnTo>
                    <a:pt x="861885" y="770394"/>
                  </a:lnTo>
                  <a:lnTo>
                    <a:pt x="860234" y="769289"/>
                  </a:lnTo>
                  <a:lnTo>
                    <a:pt x="860234" y="772553"/>
                  </a:lnTo>
                  <a:lnTo>
                    <a:pt x="859917" y="774827"/>
                  </a:lnTo>
                  <a:lnTo>
                    <a:pt x="859586" y="775068"/>
                  </a:lnTo>
                  <a:lnTo>
                    <a:pt x="859790" y="773049"/>
                  </a:lnTo>
                  <a:lnTo>
                    <a:pt x="860234" y="772553"/>
                  </a:lnTo>
                  <a:lnTo>
                    <a:pt x="860234" y="769289"/>
                  </a:lnTo>
                  <a:lnTo>
                    <a:pt x="860933" y="766699"/>
                  </a:lnTo>
                  <a:lnTo>
                    <a:pt x="861352" y="766470"/>
                  </a:lnTo>
                  <a:lnTo>
                    <a:pt x="860679" y="768731"/>
                  </a:lnTo>
                  <a:lnTo>
                    <a:pt x="862584" y="769620"/>
                  </a:lnTo>
                  <a:lnTo>
                    <a:pt x="862584" y="723239"/>
                  </a:lnTo>
                  <a:lnTo>
                    <a:pt x="862076" y="723519"/>
                  </a:lnTo>
                  <a:lnTo>
                    <a:pt x="862457" y="720991"/>
                  </a:lnTo>
                  <a:lnTo>
                    <a:pt x="863219" y="719709"/>
                  </a:lnTo>
                  <a:lnTo>
                    <a:pt x="859155" y="719924"/>
                  </a:lnTo>
                  <a:lnTo>
                    <a:pt x="859155" y="776478"/>
                  </a:lnTo>
                  <a:lnTo>
                    <a:pt x="859155" y="777748"/>
                  </a:lnTo>
                  <a:lnTo>
                    <a:pt x="858570" y="778408"/>
                  </a:lnTo>
                  <a:lnTo>
                    <a:pt x="858774" y="778141"/>
                  </a:lnTo>
                  <a:lnTo>
                    <a:pt x="858774" y="776859"/>
                  </a:lnTo>
                  <a:lnTo>
                    <a:pt x="858012" y="776859"/>
                  </a:lnTo>
                  <a:lnTo>
                    <a:pt x="858012" y="784606"/>
                  </a:lnTo>
                  <a:lnTo>
                    <a:pt x="857631" y="784694"/>
                  </a:lnTo>
                  <a:lnTo>
                    <a:pt x="857631" y="787654"/>
                  </a:lnTo>
                  <a:lnTo>
                    <a:pt x="857211" y="788263"/>
                  </a:lnTo>
                  <a:lnTo>
                    <a:pt x="856996" y="788022"/>
                  </a:lnTo>
                  <a:lnTo>
                    <a:pt x="856996" y="788581"/>
                  </a:lnTo>
                  <a:lnTo>
                    <a:pt x="856488" y="789305"/>
                  </a:lnTo>
                  <a:lnTo>
                    <a:pt x="856272" y="789368"/>
                  </a:lnTo>
                  <a:lnTo>
                    <a:pt x="856996" y="788581"/>
                  </a:lnTo>
                  <a:lnTo>
                    <a:pt x="856996" y="788022"/>
                  </a:lnTo>
                  <a:lnTo>
                    <a:pt x="856107" y="787031"/>
                  </a:lnTo>
                  <a:lnTo>
                    <a:pt x="856107" y="798322"/>
                  </a:lnTo>
                  <a:lnTo>
                    <a:pt x="855383" y="799160"/>
                  </a:lnTo>
                  <a:lnTo>
                    <a:pt x="854202" y="797191"/>
                  </a:lnTo>
                  <a:lnTo>
                    <a:pt x="854583" y="793369"/>
                  </a:lnTo>
                  <a:lnTo>
                    <a:pt x="853059" y="790841"/>
                  </a:lnTo>
                  <a:lnTo>
                    <a:pt x="853655" y="790587"/>
                  </a:lnTo>
                  <a:lnTo>
                    <a:pt x="854964" y="792861"/>
                  </a:lnTo>
                  <a:lnTo>
                    <a:pt x="854583" y="795782"/>
                  </a:lnTo>
                  <a:lnTo>
                    <a:pt x="856107" y="798322"/>
                  </a:lnTo>
                  <a:lnTo>
                    <a:pt x="856107" y="787031"/>
                  </a:lnTo>
                  <a:lnTo>
                    <a:pt x="854964" y="785749"/>
                  </a:lnTo>
                  <a:lnTo>
                    <a:pt x="855916" y="785749"/>
                  </a:lnTo>
                  <a:lnTo>
                    <a:pt x="857631" y="787654"/>
                  </a:lnTo>
                  <a:lnTo>
                    <a:pt x="857631" y="784694"/>
                  </a:lnTo>
                  <a:lnTo>
                    <a:pt x="857465" y="784720"/>
                  </a:lnTo>
                  <a:lnTo>
                    <a:pt x="856869" y="780669"/>
                  </a:lnTo>
                  <a:lnTo>
                    <a:pt x="857275" y="780122"/>
                  </a:lnTo>
                  <a:lnTo>
                    <a:pt x="858012" y="784606"/>
                  </a:lnTo>
                  <a:lnTo>
                    <a:pt x="858012" y="776859"/>
                  </a:lnTo>
                  <a:lnTo>
                    <a:pt x="857250" y="776859"/>
                  </a:lnTo>
                  <a:lnTo>
                    <a:pt x="857935" y="776478"/>
                  </a:lnTo>
                  <a:lnTo>
                    <a:pt x="859155" y="776478"/>
                  </a:lnTo>
                  <a:lnTo>
                    <a:pt x="859155" y="719924"/>
                  </a:lnTo>
                  <a:lnTo>
                    <a:pt x="815340" y="722249"/>
                  </a:lnTo>
                  <a:lnTo>
                    <a:pt x="778891" y="724789"/>
                  </a:lnTo>
                  <a:lnTo>
                    <a:pt x="780034" y="765441"/>
                  </a:lnTo>
                  <a:lnTo>
                    <a:pt x="783844" y="769239"/>
                  </a:lnTo>
                  <a:lnTo>
                    <a:pt x="785368" y="771791"/>
                  </a:lnTo>
                  <a:lnTo>
                    <a:pt x="787273" y="776859"/>
                  </a:lnTo>
                  <a:lnTo>
                    <a:pt x="786892" y="780669"/>
                  </a:lnTo>
                  <a:lnTo>
                    <a:pt x="788416" y="783209"/>
                  </a:lnTo>
                  <a:lnTo>
                    <a:pt x="789559" y="785749"/>
                  </a:lnTo>
                  <a:lnTo>
                    <a:pt x="790321" y="787019"/>
                  </a:lnTo>
                  <a:lnTo>
                    <a:pt x="791464" y="789559"/>
                  </a:lnTo>
                  <a:lnTo>
                    <a:pt x="791464" y="790841"/>
                  </a:lnTo>
                  <a:lnTo>
                    <a:pt x="795274" y="797191"/>
                  </a:lnTo>
                  <a:lnTo>
                    <a:pt x="796417" y="797191"/>
                  </a:lnTo>
                  <a:lnTo>
                    <a:pt x="795655" y="799719"/>
                  </a:lnTo>
                  <a:lnTo>
                    <a:pt x="796798" y="802259"/>
                  </a:lnTo>
                  <a:lnTo>
                    <a:pt x="795274" y="804799"/>
                  </a:lnTo>
                  <a:lnTo>
                    <a:pt x="796417" y="807339"/>
                  </a:lnTo>
                  <a:lnTo>
                    <a:pt x="795274" y="809891"/>
                  </a:lnTo>
                  <a:lnTo>
                    <a:pt x="795655" y="812419"/>
                  </a:lnTo>
                  <a:lnTo>
                    <a:pt x="794512" y="813689"/>
                  </a:lnTo>
                  <a:lnTo>
                    <a:pt x="794131" y="816241"/>
                  </a:lnTo>
                  <a:lnTo>
                    <a:pt x="792226" y="820039"/>
                  </a:lnTo>
                  <a:lnTo>
                    <a:pt x="791464" y="822591"/>
                  </a:lnTo>
                  <a:lnTo>
                    <a:pt x="791845" y="827659"/>
                  </a:lnTo>
                  <a:lnTo>
                    <a:pt x="790321" y="830199"/>
                  </a:lnTo>
                  <a:lnTo>
                    <a:pt x="791464" y="832739"/>
                  </a:lnTo>
                  <a:lnTo>
                    <a:pt x="792607" y="839089"/>
                  </a:lnTo>
                  <a:lnTo>
                    <a:pt x="791845" y="841641"/>
                  </a:lnTo>
                  <a:lnTo>
                    <a:pt x="789940" y="845439"/>
                  </a:lnTo>
                  <a:lnTo>
                    <a:pt x="790321" y="847991"/>
                  </a:lnTo>
                  <a:lnTo>
                    <a:pt x="789940" y="850519"/>
                  </a:lnTo>
                  <a:lnTo>
                    <a:pt x="787654" y="851789"/>
                  </a:lnTo>
                  <a:lnTo>
                    <a:pt x="787527" y="853059"/>
                  </a:lnTo>
                  <a:lnTo>
                    <a:pt x="787400" y="854341"/>
                  </a:lnTo>
                  <a:lnTo>
                    <a:pt x="787273" y="855599"/>
                  </a:lnTo>
                  <a:lnTo>
                    <a:pt x="789559" y="856869"/>
                  </a:lnTo>
                  <a:lnTo>
                    <a:pt x="791845" y="855599"/>
                  </a:lnTo>
                  <a:lnTo>
                    <a:pt x="802513" y="854341"/>
                  </a:lnTo>
                  <a:lnTo>
                    <a:pt x="803275" y="853059"/>
                  </a:lnTo>
                  <a:lnTo>
                    <a:pt x="800989" y="850519"/>
                  </a:lnTo>
                  <a:lnTo>
                    <a:pt x="803275" y="847991"/>
                  </a:lnTo>
                  <a:lnTo>
                    <a:pt x="804037" y="841641"/>
                  </a:lnTo>
                  <a:lnTo>
                    <a:pt x="805561" y="845439"/>
                  </a:lnTo>
                  <a:lnTo>
                    <a:pt x="806577" y="846709"/>
                  </a:lnTo>
                  <a:lnTo>
                    <a:pt x="806577" y="849249"/>
                  </a:lnTo>
                  <a:lnTo>
                    <a:pt x="804418" y="850519"/>
                  </a:lnTo>
                  <a:lnTo>
                    <a:pt x="804037" y="851789"/>
                  </a:lnTo>
                  <a:lnTo>
                    <a:pt x="805815" y="853059"/>
                  </a:lnTo>
                  <a:lnTo>
                    <a:pt x="812673" y="854341"/>
                  </a:lnTo>
                  <a:lnTo>
                    <a:pt x="817626" y="856869"/>
                  </a:lnTo>
                  <a:lnTo>
                    <a:pt x="819912" y="858139"/>
                  </a:lnTo>
                  <a:lnTo>
                    <a:pt x="824103" y="859409"/>
                  </a:lnTo>
                  <a:lnTo>
                    <a:pt x="835152" y="861949"/>
                  </a:lnTo>
                  <a:lnTo>
                    <a:pt x="837438" y="860691"/>
                  </a:lnTo>
                  <a:lnTo>
                    <a:pt x="840486" y="859409"/>
                  </a:lnTo>
                  <a:lnTo>
                    <a:pt x="842772" y="859409"/>
                  </a:lnTo>
                  <a:lnTo>
                    <a:pt x="841629" y="855599"/>
                  </a:lnTo>
                  <a:lnTo>
                    <a:pt x="839343" y="853059"/>
                  </a:lnTo>
                  <a:lnTo>
                    <a:pt x="841629" y="853059"/>
                  </a:lnTo>
                  <a:lnTo>
                    <a:pt x="842391" y="851789"/>
                  </a:lnTo>
                  <a:lnTo>
                    <a:pt x="845058" y="850519"/>
                  </a:lnTo>
                  <a:lnTo>
                    <a:pt x="849630" y="849249"/>
                  </a:lnTo>
                  <a:lnTo>
                    <a:pt x="849249" y="851789"/>
                  </a:lnTo>
                  <a:lnTo>
                    <a:pt x="849249" y="853059"/>
                  </a:lnTo>
                  <a:lnTo>
                    <a:pt x="851154" y="853059"/>
                  </a:lnTo>
                  <a:lnTo>
                    <a:pt x="856107" y="851789"/>
                  </a:lnTo>
                  <a:lnTo>
                    <a:pt x="856869" y="855599"/>
                  </a:lnTo>
                  <a:lnTo>
                    <a:pt x="858774" y="855599"/>
                  </a:lnTo>
                  <a:lnTo>
                    <a:pt x="859790" y="859409"/>
                  </a:lnTo>
                  <a:lnTo>
                    <a:pt x="862076" y="859409"/>
                  </a:lnTo>
                  <a:lnTo>
                    <a:pt x="866648" y="861949"/>
                  </a:lnTo>
                  <a:lnTo>
                    <a:pt x="867791" y="859409"/>
                  </a:lnTo>
                  <a:lnTo>
                    <a:pt x="868553" y="858139"/>
                  </a:lnTo>
                  <a:lnTo>
                    <a:pt x="868553" y="859409"/>
                  </a:lnTo>
                  <a:lnTo>
                    <a:pt x="868172" y="861949"/>
                  </a:lnTo>
                  <a:lnTo>
                    <a:pt x="869696" y="864489"/>
                  </a:lnTo>
                  <a:lnTo>
                    <a:pt x="872363" y="867041"/>
                  </a:lnTo>
                  <a:lnTo>
                    <a:pt x="873125" y="869569"/>
                  </a:lnTo>
                  <a:lnTo>
                    <a:pt x="872744" y="872109"/>
                  </a:lnTo>
                  <a:lnTo>
                    <a:pt x="876935" y="872109"/>
                  </a:lnTo>
                  <a:lnTo>
                    <a:pt x="881126" y="874649"/>
                  </a:lnTo>
                  <a:lnTo>
                    <a:pt x="883412" y="873391"/>
                  </a:lnTo>
                  <a:lnTo>
                    <a:pt x="884555" y="873391"/>
                  </a:lnTo>
                  <a:lnTo>
                    <a:pt x="886841" y="874649"/>
                  </a:lnTo>
                  <a:lnTo>
                    <a:pt x="888365" y="874649"/>
                  </a:lnTo>
                  <a:lnTo>
                    <a:pt x="888365" y="873391"/>
                  </a:lnTo>
                  <a:lnTo>
                    <a:pt x="888492" y="869569"/>
                  </a:lnTo>
                  <a:lnTo>
                    <a:pt x="888619" y="868299"/>
                  </a:lnTo>
                  <a:lnTo>
                    <a:pt x="888746" y="867041"/>
                  </a:lnTo>
                  <a:lnTo>
                    <a:pt x="893699" y="867041"/>
                  </a:lnTo>
                  <a:lnTo>
                    <a:pt x="894842" y="865759"/>
                  </a:lnTo>
                  <a:lnTo>
                    <a:pt x="895604" y="868299"/>
                  </a:lnTo>
                  <a:lnTo>
                    <a:pt x="897890" y="867041"/>
                  </a:lnTo>
                  <a:lnTo>
                    <a:pt x="900176" y="868299"/>
                  </a:lnTo>
                  <a:lnTo>
                    <a:pt x="900176" y="872109"/>
                  </a:lnTo>
                  <a:lnTo>
                    <a:pt x="900938" y="874649"/>
                  </a:lnTo>
                  <a:lnTo>
                    <a:pt x="903224" y="874649"/>
                  </a:lnTo>
                  <a:lnTo>
                    <a:pt x="905510" y="872109"/>
                  </a:lnTo>
                  <a:lnTo>
                    <a:pt x="906272" y="869569"/>
                  </a:lnTo>
                  <a:lnTo>
                    <a:pt x="905129" y="867041"/>
                  </a:lnTo>
                  <a:lnTo>
                    <a:pt x="907415" y="867041"/>
                  </a:lnTo>
                  <a:lnTo>
                    <a:pt x="907122" y="865759"/>
                  </a:lnTo>
                  <a:lnTo>
                    <a:pt x="906272" y="861949"/>
                  </a:lnTo>
                  <a:lnTo>
                    <a:pt x="902081" y="858139"/>
                  </a:lnTo>
                  <a:lnTo>
                    <a:pt x="901700" y="856869"/>
                  </a:lnTo>
                  <a:lnTo>
                    <a:pt x="901319" y="855599"/>
                  </a:lnTo>
                  <a:lnTo>
                    <a:pt x="909701" y="859409"/>
                  </a:lnTo>
                  <a:lnTo>
                    <a:pt x="911606" y="860691"/>
                  </a:lnTo>
                  <a:lnTo>
                    <a:pt x="913892" y="860691"/>
                  </a:lnTo>
                  <a:lnTo>
                    <a:pt x="915289" y="861949"/>
                  </a:lnTo>
                  <a:lnTo>
                    <a:pt x="913511" y="864489"/>
                  </a:lnTo>
                  <a:lnTo>
                    <a:pt x="917956" y="864489"/>
                  </a:lnTo>
                  <a:lnTo>
                    <a:pt x="919861" y="867041"/>
                  </a:lnTo>
                  <a:lnTo>
                    <a:pt x="924814" y="867041"/>
                  </a:lnTo>
                  <a:lnTo>
                    <a:pt x="925195" y="869569"/>
                  </a:lnTo>
                  <a:lnTo>
                    <a:pt x="927100" y="872109"/>
                  </a:lnTo>
                  <a:lnTo>
                    <a:pt x="928624" y="872109"/>
                  </a:lnTo>
                  <a:lnTo>
                    <a:pt x="929005" y="869569"/>
                  </a:lnTo>
                  <a:lnTo>
                    <a:pt x="930148" y="872109"/>
                  </a:lnTo>
                  <a:lnTo>
                    <a:pt x="928624" y="874649"/>
                  </a:lnTo>
                  <a:lnTo>
                    <a:pt x="927100" y="878459"/>
                  </a:lnTo>
                  <a:lnTo>
                    <a:pt x="929005" y="877189"/>
                  </a:lnTo>
                  <a:lnTo>
                    <a:pt x="930148" y="874649"/>
                  </a:lnTo>
                  <a:lnTo>
                    <a:pt x="932053" y="872109"/>
                  </a:lnTo>
                  <a:lnTo>
                    <a:pt x="935101" y="875919"/>
                  </a:lnTo>
                  <a:lnTo>
                    <a:pt x="935482" y="873391"/>
                  </a:lnTo>
                  <a:lnTo>
                    <a:pt x="935863" y="872109"/>
                  </a:lnTo>
                  <a:lnTo>
                    <a:pt x="936244" y="870839"/>
                  </a:lnTo>
                  <a:lnTo>
                    <a:pt x="936244" y="869569"/>
                  </a:lnTo>
                  <a:lnTo>
                    <a:pt x="938149" y="868299"/>
                  </a:lnTo>
                  <a:lnTo>
                    <a:pt x="938149" y="867041"/>
                  </a:lnTo>
                  <a:lnTo>
                    <a:pt x="935863" y="867041"/>
                  </a:lnTo>
                  <a:lnTo>
                    <a:pt x="935101" y="864489"/>
                  </a:lnTo>
                  <a:lnTo>
                    <a:pt x="932815" y="863219"/>
                  </a:lnTo>
                  <a:lnTo>
                    <a:pt x="928243" y="861949"/>
                  </a:lnTo>
                  <a:lnTo>
                    <a:pt x="925957" y="860691"/>
                  </a:lnTo>
                  <a:lnTo>
                    <a:pt x="923290" y="860691"/>
                  </a:lnTo>
                  <a:lnTo>
                    <a:pt x="922147" y="858139"/>
                  </a:lnTo>
                  <a:lnTo>
                    <a:pt x="919861" y="856869"/>
                  </a:lnTo>
                  <a:lnTo>
                    <a:pt x="917194" y="856869"/>
                  </a:lnTo>
                  <a:lnTo>
                    <a:pt x="916051" y="854341"/>
                  </a:lnTo>
                  <a:lnTo>
                    <a:pt x="918337" y="853059"/>
                  </a:lnTo>
                  <a:lnTo>
                    <a:pt x="918146" y="851789"/>
                  </a:lnTo>
                  <a:lnTo>
                    <a:pt x="917956" y="850519"/>
                  </a:lnTo>
                  <a:lnTo>
                    <a:pt x="920242" y="850519"/>
                  </a:lnTo>
                  <a:lnTo>
                    <a:pt x="922528" y="851789"/>
                  </a:lnTo>
                  <a:lnTo>
                    <a:pt x="921575" y="850519"/>
                  </a:lnTo>
                  <a:lnTo>
                    <a:pt x="920623" y="849249"/>
                  </a:lnTo>
                  <a:lnTo>
                    <a:pt x="919861" y="846709"/>
                  </a:lnTo>
                  <a:lnTo>
                    <a:pt x="922147" y="845439"/>
                  </a:lnTo>
                  <a:lnTo>
                    <a:pt x="925195" y="845439"/>
                  </a:lnTo>
                  <a:lnTo>
                    <a:pt x="925576" y="842899"/>
                  </a:lnTo>
                  <a:lnTo>
                    <a:pt x="925576" y="840359"/>
                  </a:lnTo>
                  <a:lnTo>
                    <a:pt x="923671" y="839089"/>
                  </a:lnTo>
                  <a:lnTo>
                    <a:pt x="922909" y="834009"/>
                  </a:lnTo>
                  <a:lnTo>
                    <a:pt x="919480" y="836549"/>
                  </a:lnTo>
                  <a:lnTo>
                    <a:pt x="917956" y="841641"/>
                  </a:lnTo>
                  <a:lnTo>
                    <a:pt x="916051" y="841641"/>
                  </a:lnTo>
                  <a:lnTo>
                    <a:pt x="915479" y="840359"/>
                  </a:lnTo>
                  <a:lnTo>
                    <a:pt x="914908" y="839089"/>
                  </a:lnTo>
                  <a:lnTo>
                    <a:pt x="912749" y="840359"/>
                  </a:lnTo>
                  <a:lnTo>
                    <a:pt x="910844" y="837819"/>
                  </a:lnTo>
                  <a:lnTo>
                    <a:pt x="914057" y="835291"/>
                  </a:lnTo>
                  <a:lnTo>
                    <a:pt x="915670" y="834009"/>
                  </a:lnTo>
                  <a:lnTo>
                    <a:pt x="916051" y="832739"/>
                  </a:lnTo>
                  <a:lnTo>
                    <a:pt x="916432" y="831469"/>
                  </a:lnTo>
                  <a:lnTo>
                    <a:pt x="916051" y="831469"/>
                  </a:lnTo>
                  <a:lnTo>
                    <a:pt x="913892" y="832739"/>
                  </a:lnTo>
                  <a:lnTo>
                    <a:pt x="913511" y="830199"/>
                  </a:lnTo>
                  <a:lnTo>
                    <a:pt x="912368" y="832739"/>
                  </a:lnTo>
                  <a:lnTo>
                    <a:pt x="910082" y="831469"/>
                  </a:lnTo>
                  <a:lnTo>
                    <a:pt x="908177" y="834009"/>
                  </a:lnTo>
                  <a:lnTo>
                    <a:pt x="905891" y="835291"/>
                  </a:lnTo>
                  <a:lnTo>
                    <a:pt x="895604" y="835291"/>
                  </a:lnTo>
                  <a:lnTo>
                    <a:pt x="892937" y="834009"/>
                  </a:lnTo>
                  <a:lnTo>
                    <a:pt x="892556" y="832739"/>
                  </a:lnTo>
                  <a:lnTo>
                    <a:pt x="894842" y="830199"/>
                  </a:lnTo>
                  <a:lnTo>
                    <a:pt x="897890" y="823849"/>
                  </a:lnTo>
                  <a:lnTo>
                    <a:pt x="899795" y="822591"/>
                  </a:lnTo>
                  <a:lnTo>
                    <a:pt x="902843" y="823849"/>
                  </a:lnTo>
                  <a:lnTo>
                    <a:pt x="905510" y="825119"/>
                  </a:lnTo>
                  <a:lnTo>
                    <a:pt x="907796" y="827659"/>
                  </a:lnTo>
                  <a:lnTo>
                    <a:pt x="909701" y="827659"/>
                  </a:lnTo>
                  <a:lnTo>
                    <a:pt x="911225" y="828941"/>
                  </a:lnTo>
                  <a:lnTo>
                    <a:pt x="912368" y="827659"/>
                  </a:lnTo>
                  <a:lnTo>
                    <a:pt x="914527" y="830199"/>
                  </a:lnTo>
                  <a:lnTo>
                    <a:pt x="920242" y="830199"/>
                  </a:lnTo>
                  <a:lnTo>
                    <a:pt x="917575" y="827659"/>
                  </a:lnTo>
                  <a:lnTo>
                    <a:pt x="916051" y="825119"/>
                  </a:lnTo>
                  <a:lnTo>
                    <a:pt x="916432" y="823849"/>
                  </a:lnTo>
                  <a:lnTo>
                    <a:pt x="915860" y="822591"/>
                  </a:lnTo>
                  <a:lnTo>
                    <a:pt x="915289" y="821309"/>
                  </a:lnTo>
                  <a:lnTo>
                    <a:pt x="914527" y="818769"/>
                  </a:lnTo>
                  <a:lnTo>
                    <a:pt x="911225" y="814959"/>
                  </a:lnTo>
                  <a:lnTo>
                    <a:pt x="908939" y="809891"/>
                  </a:lnTo>
                  <a:lnTo>
                    <a:pt x="910894" y="802259"/>
                  </a:lnTo>
                  <a:lnTo>
                    <a:pt x="911225" y="800989"/>
                  </a:lnTo>
                  <a:lnTo>
                    <a:pt x="911606" y="798449"/>
                  </a:lnTo>
                  <a:lnTo>
                    <a:pt x="911606" y="797191"/>
                  </a:lnTo>
                  <a:lnTo>
                    <a:pt x="853440" y="802259"/>
                  </a:lnTo>
                  <a:lnTo>
                    <a:pt x="854633" y="800938"/>
                  </a:lnTo>
                  <a:lnTo>
                    <a:pt x="883539" y="798830"/>
                  </a:lnTo>
                  <a:lnTo>
                    <a:pt x="911987" y="796290"/>
                  </a:lnTo>
                  <a:lnTo>
                    <a:pt x="911606" y="800100"/>
                  </a:lnTo>
                  <a:lnTo>
                    <a:pt x="909320" y="809498"/>
                  </a:lnTo>
                  <a:lnTo>
                    <a:pt x="911606" y="814705"/>
                  </a:lnTo>
                  <a:lnTo>
                    <a:pt x="915035" y="817753"/>
                  </a:lnTo>
                  <a:lnTo>
                    <a:pt x="915797" y="820674"/>
                  </a:lnTo>
                  <a:lnTo>
                    <a:pt x="916940" y="822833"/>
                  </a:lnTo>
                  <a:lnTo>
                    <a:pt x="916559" y="824103"/>
                  </a:lnTo>
                  <a:lnTo>
                    <a:pt x="918083" y="826770"/>
                  </a:lnTo>
                  <a:lnTo>
                    <a:pt x="920750" y="828929"/>
                  </a:lnTo>
                  <a:lnTo>
                    <a:pt x="923036" y="828421"/>
                  </a:lnTo>
                  <a:lnTo>
                    <a:pt x="923798" y="825881"/>
                  </a:lnTo>
                  <a:lnTo>
                    <a:pt x="926084" y="823722"/>
                  </a:lnTo>
                  <a:lnTo>
                    <a:pt x="926846" y="821944"/>
                  </a:lnTo>
                  <a:lnTo>
                    <a:pt x="926465" y="821944"/>
                  </a:lnTo>
                  <a:lnTo>
                    <a:pt x="928370" y="821563"/>
                  </a:lnTo>
                  <a:lnTo>
                    <a:pt x="927989" y="821944"/>
                  </a:lnTo>
                  <a:lnTo>
                    <a:pt x="930275" y="821944"/>
                  </a:lnTo>
                  <a:lnTo>
                    <a:pt x="934466" y="819912"/>
                  </a:lnTo>
                  <a:lnTo>
                    <a:pt x="940562" y="818134"/>
                  </a:lnTo>
                  <a:lnTo>
                    <a:pt x="937133" y="817753"/>
                  </a:lnTo>
                  <a:lnTo>
                    <a:pt x="940943" y="817245"/>
                  </a:lnTo>
                  <a:lnTo>
                    <a:pt x="943229" y="819023"/>
                  </a:lnTo>
                  <a:lnTo>
                    <a:pt x="945515" y="820293"/>
                  </a:lnTo>
                  <a:lnTo>
                    <a:pt x="947801" y="819023"/>
                  </a:lnTo>
                  <a:lnTo>
                    <a:pt x="948182" y="818134"/>
                  </a:lnTo>
                  <a:lnTo>
                    <a:pt x="953135" y="820293"/>
                  </a:lnTo>
                  <a:lnTo>
                    <a:pt x="954239" y="817333"/>
                  </a:lnTo>
                  <a:lnTo>
                    <a:pt x="956310" y="816864"/>
                  </a:lnTo>
                  <a:lnTo>
                    <a:pt x="960501" y="817753"/>
                  </a:lnTo>
                  <a:lnTo>
                    <a:pt x="962787" y="817753"/>
                  </a:lnTo>
                  <a:lnTo>
                    <a:pt x="963168" y="808736"/>
                  </a:lnTo>
                  <a:lnTo>
                    <a:pt x="963549" y="806196"/>
                  </a:lnTo>
                  <a:lnTo>
                    <a:pt x="964311" y="803656"/>
                  </a:lnTo>
                  <a:lnTo>
                    <a:pt x="964311" y="802767"/>
                  </a:lnTo>
                  <a:lnTo>
                    <a:pt x="965835" y="804418"/>
                  </a:lnTo>
                  <a:lnTo>
                    <a:pt x="966597" y="804418"/>
                  </a:lnTo>
                  <a:lnTo>
                    <a:pt x="968121" y="807085"/>
                  </a:lnTo>
                  <a:lnTo>
                    <a:pt x="968502" y="809625"/>
                  </a:lnTo>
                  <a:lnTo>
                    <a:pt x="967740" y="812165"/>
                  </a:lnTo>
                  <a:lnTo>
                    <a:pt x="968502" y="814832"/>
                  </a:lnTo>
                  <a:lnTo>
                    <a:pt x="971169" y="816102"/>
                  </a:lnTo>
                  <a:lnTo>
                    <a:pt x="971550" y="815594"/>
                  </a:lnTo>
                  <a:lnTo>
                    <a:pt x="973455" y="818261"/>
                  </a:lnTo>
                  <a:lnTo>
                    <a:pt x="973074" y="820801"/>
                  </a:lnTo>
                  <a:lnTo>
                    <a:pt x="970407" y="821690"/>
                  </a:lnTo>
                  <a:lnTo>
                    <a:pt x="968121" y="821690"/>
                  </a:lnTo>
                  <a:lnTo>
                    <a:pt x="966597" y="822960"/>
                  </a:lnTo>
                  <a:lnTo>
                    <a:pt x="975741" y="821182"/>
                  </a:lnTo>
                  <a:lnTo>
                    <a:pt x="978027" y="820293"/>
                  </a:lnTo>
                  <a:lnTo>
                    <a:pt x="978789" y="817753"/>
                  </a:lnTo>
                  <a:lnTo>
                    <a:pt x="978408" y="816864"/>
                  </a:lnTo>
                  <a:lnTo>
                    <a:pt x="980694" y="817372"/>
                  </a:lnTo>
                  <a:lnTo>
                    <a:pt x="982980" y="815213"/>
                  </a:lnTo>
                  <a:lnTo>
                    <a:pt x="983742" y="810514"/>
                  </a:lnTo>
                  <a:lnTo>
                    <a:pt x="982980" y="808355"/>
                  </a:lnTo>
                  <a:lnTo>
                    <a:pt x="983742" y="804037"/>
                  </a:lnTo>
                  <a:lnTo>
                    <a:pt x="981456" y="801497"/>
                  </a:lnTo>
                  <a:lnTo>
                    <a:pt x="979170" y="800608"/>
                  </a:lnTo>
                  <a:lnTo>
                    <a:pt x="976122" y="795528"/>
                  </a:lnTo>
                  <a:lnTo>
                    <a:pt x="976503" y="791972"/>
                  </a:lnTo>
                  <a:lnTo>
                    <a:pt x="978789" y="789940"/>
                  </a:lnTo>
                  <a:lnTo>
                    <a:pt x="1006983" y="786892"/>
                  </a:lnTo>
                  <a:lnTo>
                    <a:pt x="1054608" y="780415"/>
                  </a:lnTo>
                  <a:lnTo>
                    <a:pt x="1054608" y="779145"/>
                  </a:lnTo>
                  <a:close/>
                </a:path>
                <a:path w="1304925" h="1019810">
                  <a:moveTo>
                    <a:pt x="1069848" y="828548"/>
                  </a:moveTo>
                  <a:lnTo>
                    <a:pt x="1067054" y="831215"/>
                  </a:lnTo>
                  <a:lnTo>
                    <a:pt x="1067054" y="831596"/>
                  </a:lnTo>
                  <a:lnTo>
                    <a:pt x="1060196" y="836168"/>
                  </a:lnTo>
                  <a:lnTo>
                    <a:pt x="1058291" y="835660"/>
                  </a:lnTo>
                  <a:lnTo>
                    <a:pt x="1059815" y="836549"/>
                  </a:lnTo>
                  <a:lnTo>
                    <a:pt x="1062101" y="835660"/>
                  </a:lnTo>
                  <a:lnTo>
                    <a:pt x="1063244" y="834771"/>
                  </a:lnTo>
                  <a:lnTo>
                    <a:pt x="1067435" y="831596"/>
                  </a:lnTo>
                  <a:lnTo>
                    <a:pt x="1069848" y="828548"/>
                  </a:lnTo>
                  <a:close/>
                </a:path>
                <a:path w="1304925" h="1019810">
                  <a:moveTo>
                    <a:pt x="1168527" y="945642"/>
                  </a:moveTo>
                  <a:lnTo>
                    <a:pt x="1166495" y="946023"/>
                  </a:lnTo>
                  <a:lnTo>
                    <a:pt x="1164082" y="943864"/>
                  </a:lnTo>
                  <a:lnTo>
                    <a:pt x="1163193" y="943864"/>
                  </a:lnTo>
                  <a:lnTo>
                    <a:pt x="1164844" y="946531"/>
                  </a:lnTo>
                  <a:lnTo>
                    <a:pt x="1166495" y="947420"/>
                  </a:lnTo>
                  <a:lnTo>
                    <a:pt x="1168527" y="945642"/>
                  </a:lnTo>
                  <a:close/>
                </a:path>
                <a:path w="1304925" h="1019810">
                  <a:moveTo>
                    <a:pt x="1189355" y="1018032"/>
                  </a:moveTo>
                  <a:lnTo>
                    <a:pt x="1186942" y="1018413"/>
                  </a:lnTo>
                  <a:lnTo>
                    <a:pt x="1186561" y="1019429"/>
                  </a:lnTo>
                  <a:lnTo>
                    <a:pt x="1189355" y="1018032"/>
                  </a:lnTo>
                  <a:close/>
                </a:path>
                <a:path w="1304925" h="1019810">
                  <a:moveTo>
                    <a:pt x="1191768" y="1017016"/>
                  </a:moveTo>
                  <a:lnTo>
                    <a:pt x="1189736" y="1017016"/>
                  </a:lnTo>
                  <a:lnTo>
                    <a:pt x="1189355" y="1018032"/>
                  </a:lnTo>
                  <a:lnTo>
                    <a:pt x="1191768" y="1017016"/>
                  </a:lnTo>
                  <a:close/>
                </a:path>
                <a:path w="1304925" h="1019810">
                  <a:moveTo>
                    <a:pt x="1195578" y="1013841"/>
                  </a:moveTo>
                  <a:lnTo>
                    <a:pt x="1193292" y="1015619"/>
                  </a:lnTo>
                  <a:lnTo>
                    <a:pt x="1192149" y="1016635"/>
                  </a:lnTo>
                  <a:lnTo>
                    <a:pt x="1193292" y="1016127"/>
                  </a:lnTo>
                  <a:lnTo>
                    <a:pt x="1195578" y="1013841"/>
                  </a:lnTo>
                  <a:close/>
                </a:path>
                <a:path w="1304925" h="1019810">
                  <a:moveTo>
                    <a:pt x="1196721" y="1012698"/>
                  </a:moveTo>
                  <a:lnTo>
                    <a:pt x="1195197" y="1011682"/>
                  </a:lnTo>
                  <a:lnTo>
                    <a:pt x="1195959" y="1013079"/>
                  </a:lnTo>
                  <a:lnTo>
                    <a:pt x="1196721" y="1012698"/>
                  </a:lnTo>
                  <a:close/>
                </a:path>
                <a:path w="1304925" h="1019810">
                  <a:moveTo>
                    <a:pt x="1201166" y="1012825"/>
                  </a:moveTo>
                  <a:lnTo>
                    <a:pt x="1200658" y="1010793"/>
                  </a:lnTo>
                  <a:lnTo>
                    <a:pt x="1197737" y="1008888"/>
                  </a:lnTo>
                  <a:lnTo>
                    <a:pt x="1200658" y="1012825"/>
                  </a:lnTo>
                  <a:lnTo>
                    <a:pt x="1201166" y="1012825"/>
                  </a:lnTo>
                  <a:close/>
                </a:path>
                <a:path w="1304925" h="1019810">
                  <a:moveTo>
                    <a:pt x="1214501" y="1005459"/>
                  </a:moveTo>
                  <a:lnTo>
                    <a:pt x="1213231" y="1005459"/>
                  </a:lnTo>
                  <a:lnTo>
                    <a:pt x="1210691" y="1007491"/>
                  </a:lnTo>
                  <a:lnTo>
                    <a:pt x="1213612" y="1005840"/>
                  </a:lnTo>
                  <a:lnTo>
                    <a:pt x="1214501" y="1005459"/>
                  </a:lnTo>
                  <a:close/>
                </a:path>
                <a:path w="1304925" h="1019810">
                  <a:moveTo>
                    <a:pt x="1217930" y="1002284"/>
                  </a:moveTo>
                  <a:lnTo>
                    <a:pt x="1215644" y="1002919"/>
                  </a:lnTo>
                  <a:lnTo>
                    <a:pt x="1217930" y="1002665"/>
                  </a:lnTo>
                  <a:lnTo>
                    <a:pt x="1217930" y="1002284"/>
                  </a:lnTo>
                  <a:close/>
                </a:path>
                <a:path w="1304925" h="1019810">
                  <a:moveTo>
                    <a:pt x="1220724" y="999490"/>
                  </a:moveTo>
                  <a:lnTo>
                    <a:pt x="1219073" y="1000506"/>
                  </a:lnTo>
                  <a:lnTo>
                    <a:pt x="1220343" y="999998"/>
                  </a:lnTo>
                  <a:lnTo>
                    <a:pt x="1220724" y="999490"/>
                  </a:lnTo>
                  <a:close/>
                </a:path>
                <a:path w="1304925" h="1019810">
                  <a:moveTo>
                    <a:pt x="1231519" y="979170"/>
                  </a:moveTo>
                  <a:lnTo>
                    <a:pt x="1229233" y="981329"/>
                  </a:lnTo>
                  <a:lnTo>
                    <a:pt x="1229233" y="984377"/>
                  </a:lnTo>
                  <a:lnTo>
                    <a:pt x="1227328" y="988568"/>
                  </a:lnTo>
                  <a:lnTo>
                    <a:pt x="1224280" y="993775"/>
                  </a:lnTo>
                  <a:lnTo>
                    <a:pt x="1224280" y="994156"/>
                  </a:lnTo>
                  <a:lnTo>
                    <a:pt x="1223137" y="996315"/>
                  </a:lnTo>
                  <a:lnTo>
                    <a:pt x="1228090" y="988568"/>
                  </a:lnTo>
                  <a:lnTo>
                    <a:pt x="1231519" y="979170"/>
                  </a:lnTo>
                  <a:close/>
                </a:path>
                <a:path w="1304925" h="1019810">
                  <a:moveTo>
                    <a:pt x="1233043" y="973201"/>
                  </a:moveTo>
                  <a:lnTo>
                    <a:pt x="1232789" y="973201"/>
                  </a:lnTo>
                  <a:lnTo>
                    <a:pt x="1232789" y="975741"/>
                  </a:lnTo>
                  <a:lnTo>
                    <a:pt x="1233043" y="973201"/>
                  </a:lnTo>
                  <a:close/>
                </a:path>
                <a:path w="1304925" h="1019810">
                  <a:moveTo>
                    <a:pt x="1257935" y="599186"/>
                  </a:moveTo>
                  <a:lnTo>
                    <a:pt x="1257554" y="599186"/>
                  </a:lnTo>
                  <a:lnTo>
                    <a:pt x="1255141" y="600583"/>
                  </a:lnTo>
                  <a:lnTo>
                    <a:pt x="1252855" y="603377"/>
                  </a:lnTo>
                  <a:lnTo>
                    <a:pt x="1251966" y="606552"/>
                  </a:lnTo>
                  <a:lnTo>
                    <a:pt x="1253236" y="603758"/>
                  </a:lnTo>
                  <a:lnTo>
                    <a:pt x="1257935" y="599186"/>
                  </a:lnTo>
                  <a:close/>
                </a:path>
                <a:path w="1304925" h="1019810">
                  <a:moveTo>
                    <a:pt x="1263142" y="525272"/>
                  </a:moveTo>
                  <a:lnTo>
                    <a:pt x="1262634" y="523367"/>
                  </a:lnTo>
                  <a:lnTo>
                    <a:pt x="1263142" y="525780"/>
                  </a:lnTo>
                  <a:lnTo>
                    <a:pt x="1263142" y="525272"/>
                  </a:lnTo>
                  <a:close/>
                </a:path>
                <a:path w="1304925" h="1019810">
                  <a:moveTo>
                    <a:pt x="1275588" y="588010"/>
                  </a:moveTo>
                  <a:lnTo>
                    <a:pt x="1274826" y="587629"/>
                  </a:lnTo>
                  <a:lnTo>
                    <a:pt x="1272921" y="588010"/>
                  </a:lnTo>
                  <a:lnTo>
                    <a:pt x="1267968" y="589661"/>
                  </a:lnTo>
                  <a:lnTo>
                    <a:pt x="1265936" y="590804"/>
                  </a:lnTo>
                  <a:lnTo>
                    <a:pt x="1271016" y="588772"/>
                  </a:lnTo>
                  <a:lnTo>
                    <a:pt x="1275588" y="588010"/>
                  </a:lnTo>
                  <a:close/>
                </a:path>
                <a:path w="1304925" h="1019810">
                  <a:moveTo>
                    <a:pt x="1280922" y="509651"/>
                  </a:moveTo>
                  <a:lnTo>
                    <a:pt x="1279652" y="508254"/>
                  </a:lnTo>
                  <a:lnTo>
                    <a:pt x="1280033" y="509651"/>
                  </a:lnTo>
                  <a:lnTo>
                    <a:pt x="1280922" y="509651"/>
                  </a:lnTo>
                  <a:close/>
                </a:path>
                <a:path w="1304925" h="1019810">
                  <a:moveTo>
                    <a:pt x="1283335" y="509397"/>
                  </a:moveTo>
                  <a:lnTo>
                    <a:pt x="1281684" y="509397"/>
                  </a:lnTo>
                  <a:lnTo>
                    <a:pt x="1281557" y="509397"/>
                  </a:lnTo>
                  <a:lnTo>
                    <a:pt x="1280922" y="509778"/>
                  </a:lnTo>
                  <a:lnTo>
                    <a:pt x="1283081" y="511810"/>
                  </a:lnTo>
                  <a:lnTo>
                    <a:pt x="1283335" y="509397"/>
                  </a:lnTo>
                  <a:close/>
                </a:path>
                <a:path w="1304925" h="1019810">
                  <a:moveTo>
                    <a:pt x="1283970" y="508889"/>
                  </a:moveTo>
                  <a:lnTo>
                    <a:pt x="1283208" y="505841"/>
                  </a:lnTo>
                  <a:lnTo>
                    <a:pt x="1280922" y="503809"/>
                  </a:lnTo>
                  <a:lnTo>
                    <a:pt x="1281303" y="506730"/>
                  </a:lnTo>
                  <a:lnTo>
                    <a:pt x="1281684" y="509397"/>
                  </a:lnTo>
                  <a:lnTo>
                    <a:pt x="1283970" y="508889"/>
                  </a:lnTo>
                  <a:close/>
                </a:path>
                <a:path w="1304925" h="1019810">
                  <a:moveTo>
                    <a:pt x="1287145" y="575437"/>
                  </a:moveTo>
                  <a:lnTo>
                    <a:pt x="1284859" y="577977"/>
                  </a:lnTo>
                  <a:lnTo>
                    <a:pt x="1283462" y="580517"/>
                  </a:lnTo>
                  <a:lnTo>
                    <a:pt x="1280922" y="589026"/>
                  </a:lnTo>
                  <a:lnTo>
                    <a:pt x="1283462" y="581787"/>
                  </a:lnTo>
                  <a:lnTo>
                    <a:pt x="1287145" y="575437"/>
                  </a:lnTo>
                  <a:close/>
                </a:path>
                <a:path w="1304925" h="1019810">
                  <a:moveTo>
                    <a:pt x="1290828" y="569087"/>
                  </a:moveTo>
                  <a:lnTo>
                    <a:pt x="1290193" y="569087"/>
                  </a:lnTo>
                  <a:lnTo>
                    <a:pt x="1289558" y="571627"/>
                  </a:lnTo>
                  <a:lnTo>
                    <a:pt x="1290828" y="569087"/>
                  </a:lnTo>
                  <a:close/>
                </a:path>
                <a:path w="1304925" h="1019810">
                  <a:moveTo>
                    <a:pt x="1292098" y="427736"/>
                  </a:moveTo>
                  <a:lnTo>
                    <a:pt x="1290574" y="422148"/>
                  </a:lnTo>
                  <a:lnTo>
                    <a:pt x="1287907" y="423037"/>
                  </a:lnTo>
                  <a:lnTo>
                    <a:pt x="1287145" y="423799"/>
                  </a:lnTo>
                  <a:lnTo>
                    <a:pt x="1288669" y="421259"/>
                  </a:lnTo>
                  <a:lnTo>
                    <a:pt x="1287907" y="420878"/>
                  </a:lnTo>
                  <a:lnTo>
                    <a:pt x="1287907" y="418211"/>
                  </a:lnTo>
                  <a:lnTo>
                    <a:pt x="1288669" y="415671"/>
                  </a:lnTo>
                  <a:lnTo>
                    <a:pt x="1287907" y="414401"/>
                  </a:lnTo>
                  <a:lnTo>
                    <a:pt x="1285240" y="414782"/>
                  </a:lnTo>
                  <a:lnTo>
                    <a:pt x="1281049" y="410591"/>
                  </a:lnTo>
                  <a:lnTo>
                    <a:pt x="1280287" y="407924"/>
                  </a:lnTo>
                  <a:lnTo>
                    <a:pt x="1277620" y="406273"/>
                  </a:lnTo>
                  <a:lnTo>
                    <a:pt x="1276096" y="401955"/>
                  </a:lnTo>
                  <a:lnTo>
                    <a:pt x="1276096" y="399415"/>
                  </a:lnTo>
                  <a:lnTo>
                    <a:pt x="1274572" y="396875"/>
                  </a:lnTo>
                  <a:lnTo>
                    <a:pt x="1270381" y="392557"/>
                  </a:lnTo>
                  <a:lnTo>
                    <a:pt x="1269238" y="389890"/>
                  </a:lnTo>
                  <a:lnTo>
                    <a:pt x="1269619" y="387350"/>
                  </a:lnTo>
                  <a:lnTo>
                    <a:pt x="1267714" y="384810"/>
                  </a:lnTo>
                  <a:lnTo>
                    <a:pt x="1268476" y="383540"/>
                  </a:lnTo>
                  <a:lnTo>
                    <a:pt x="1269619" y="380492"/>
                  </a:lnTo>
                  <a:lnTo>
                    <a:pt x="1270000" y="377952"/>
                  </a:lnTo>
                  <a:lnTo>
                    <a:pt x="1270762" y="376682"/>
                  </a:lnTo>
                  <a:lnTo>
                    <a:pt x="1270000" y="376174"/>
                  </a:lnTo>
                  <a:lnTo>
                    <a:pt x="1268095" y="375793"/>
                  </a:lnTo>
                  <a:lnTo>
                    <a:pt x="1265809" y="376174"/>
                  </a:lnTo>
                  <a:lnTo>
                    <a:pt x="1263523" y="377952"/>
                  </a:lnTo>
                  <a:lnTo>
                    <a:pt x="1261999" y="382651"/>
                  </a:lnTo>
                  <a:lnTo>
                    <a:pt x="1269619" y="411861"/>
                  </a:lnTo>
                  <a:lnTo>
                    <a:pt x="1273048" y="429387"/>
                  </a:lnTo>
                  <a:lnTo>
                    <a:pt x="1274572" y="432435"/>
                  </a:lnTo>
                  <a:lnTo>
                    <a:pt x="1290574" y="427736"/>
                  </a:lnTo>
                  <a:lnTo>
                    <a:pt x="1292098" y="427736"/>
                  </a:lnTo>
                  <a:close/>
                </a:path>
                <a:path w="1304925" h="1019810">
                  <a:moveTo>
                    <a:pt x="1297686" y="562102"/>
                  </a:moveTo>
                  <a:lnTo>
                    <a:pt x="1297305" y="562102"/>
                  </a:lnTo>
                  <a:lnTo>
                    <a:pt x="1292987" y="566293"/>
                  </a:lnTo>
                  <a:lnTo>
                    <a:pt x="1297686" y="562610"/>
                  </a:lnTo>
                  <a:lnTo>
                    <a:pt x="1297686" y="562102"/>
                  </a:lnTo>
                  <a:close/>
                </a:path>
                <a:path w="1304925" h="1019810">
                  <a:moveTo>
                    <a:pt x="1298956" y="534670"/>
                  </a:moveTo>
                  <a:lnTo>
                    <a:pt x="1297813" y="532130"/>
                  </a:lnTo>
                  <a:lnTo>
                    <a:pt x="1292606" y="524256"/>
                  </a:lnTo>
                  <a:lnTo>
                    <a:pt x="1289558" y="519557"/>
                  </a:lnTo>
                  <a:lnTo>
                    <a:pt x="1285494" y="508762"/>
                  </a:lnTo>
                  <a:lnTo>
                    <a:pt x="1285113" y="508254"/>
                  </a:lnTo>
                  <a:lnTo>
                    <a:pt x="1283970" y="508762"/>
                  </a:lnTo>
                  <a:lnTo>
                    <a:pt x="1288415" y="518668"/>
                  </a:lnTo>
                  <a:lnTo>
                    <a:pt x="1289939" y="520827"/>
                  </a:lnTo>
                  <a:lnTo>
                    <a:pt x="1292225" y="525653"/>
                  </a:lnTo>
                  <a:lnTo>
                    <a:pt x="1293749" y="528193"/>
                  </a:lnTo>
                  <a:lnTo>
                    <a:pt x="1292987" y="529082"/>
                  </a:lnTo>
                  <a:lnTo>
                    <a:pt x="1295146" y="529971"/>
                  </a:lnTo>
                  <a:lnTo>
                    <a:pt x="1297432" y="533019"/>
                  </a:lnTo>
                  <a:lnTo>
                    <a:pt x="1298575" y="535559"/>
                  </a:lnTo>
                  <a:lnTo>
                    <a:pt x="1298956" y="534670"/>
                  </a:lnTo>
                  <a:close/>
                </a:path>
                <a:path w="1304925" h="1019810">
                  <a:moveTo>
                    <a:pt x="1304798" y="552450"/>
                  </a:moveTo>
                  <a:lnTo>
                    <a:pt x="1303274" y="542544"/>
                  </a:lnTo>
                  <a:lnTo>
                    <a:pt x="1301496" y="536956"/>
                  </a:lnTo>
                  <a:lnTo>
                    <a:pt x="1302258" y="539496"/>
                  </a:lnTo>
                  <a:lnTo>
                    <a:pt x="1302893" y="542544"/>
                  </a:lnTo>
                  <a:lnTo>
                    <a:pt x="1303274" y="544703"/>
                  </a:lnTo>
                  <a:lnTo>
                    <a:pt x="1304036" y="554482"/>
                  </a:lnTo>
                  <a:lnTo>
                    <a:pt x="1302893" y="556641"/>
                  </a:lnTo>
                  <a:lnTo>
                    <a:pt x="1301115" y="559308"/>
                  </a:lnTo>
                  <a:lnTo>
                    <a:pt x="1301496" y="559689"/>
                  </a:lnTo>
                  <a:lnTo>
                    <a:pt x="1304036" y="557530"/>
                  </a:lnTo>
                  <a:lnTo>
                    <a:pt x="1304798" y="552450"/>
                  </a:lnTo>
                  <a:close/>
                </a:path>
              </a:pathLst>
            </a:custGeom>
            <a:solidFill>
              <a:srgbClr val="92C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090920" y="2374518"/>
              <a:ext cx="1142365" cy="373380"/>
            </a:xfrm>
            <a:custGeom>
              <a:avLst/>
              <a:gdLst/>
              <a:ahLst/>
              <a:cxnLst/>
              <a:rect l="l" t="t" r="r" b="b"/>
              <a:pathLst>
                <a:path w="1142365" h="373380">
                  <a:moveTo>
                    <a:pt x="3683" y="366014"/>
                  </a:moveTo>
                  <a:lnTo>
                    <a:pt x="0" y="370840"/>
                  </a:lnTo>
                  <a:lnTo>
                    <a:pt x="635" y="373380"/>
                  </a:lnTo>
                  <a:lnTo>
                    <a:pt x="1016" y="372110"/>
                  </a:lnTo>
                  <a:lnTo>
                    <a:pt x="3302" y="369443"/>
                  </a:lnTo>
                  <a:lnTo>
                    <a:pt x="3683" y="368681"/>
                  </a:lnTo>
                  <a:lnTo>
                    <a:pt x="3683" y="366014"/>
                  </a:lnTo>
                  <a:close/>
                </a:path>
                <a:path w="1142365" h="373380">
                  <a:moveTo>
                    <a:pt x="23876" y="362331"/>
                  </a:moveTo>
                  <a:lnTo>
                    <a:pt x="21590" y="359410"/>
                  </a:lnTo>
                  <a:lnTo>
                    <a:pt x="17272" y="359410"/>
                  </a:lnTo>
                  <a:lnTo>
                    <a:pt x="12700" y="362331"/>
                  </a:lnTo>
                  <a:lnTo>
                    <a:pt x="12700" y="362712"/>
                  </a:lnTo>
                  <a:lnTo>
                    <a:pt x="11176" y="364744"/>
                  </a:lnTo>
                  <a:lnTo>
                    <a:pt x="13081" y="366903"/>
                  </a:lnTo>
                  <a:lnTo>
                    <a:pt x="17653" y="369316"/>
                  </a:lnTo>
                  <a:lnTo>
                    <a:pt x="19939" y="370586"/>
                  </a:lnTo>
                  <a:lnTo>
                    <a:pt x="22733" y="367665"/>
                  </a:lnTo>
                  <a:lnTo>
                    <a:pt x="23114" y="365252"/>
                  </a:lnTo>
                  <a:lnTo>
                    <a:pt x="23876" y="362712"/>
                  </a:lnTo>
                  <a:lnTo>
                    <a:pt x="23876" y="362331"/>
                  </a:lnTo>
                  <a:close/>
                </a:path>
                <a:path w="1142365" h="373380">
                  <a:moveTo>
                    <a:pt x="1112901" y="51054"/>
                  </a:moveTo>
                  <a:lnTo>
                    <a:pt x="1112139" y="50673"/>
                  </a:lnTo>
                  <a:lnTo>
                    <a:pt x="1110234" y="51054"/>
                  </a:lnTo>
                  <a:lnTo>
                    <a:pt x="1105281" y="52705"/>
                  </a:lnTo>
                  <a:lnTo>
                    <a:pt x="1103249" y="53848"/>
                  </a:lnTo>
                  <a:lnTo>
                    <a:pt x="1108329" y="51816"/>
                  </a:lnTo>
                  <a:lnTo>
                    <a:pt x="1112901" y="51054"/>
                  </a:lnTo>
                  <a:close/>
                </a:path>
                <a:path w="1142365" h="373380">
                  <a:moveTo>
                    <a:pt x="1124458" y="38481"/>
                  </a:moveTo>
                  <a:lnTo>
                    <a:pt x="1122172" y="41021"/>
                  </a:lnTo>
                  <a:lnTo>
                    <a:pt x="1120775" y="43561"/>
                  </a:lnTo>
                  <a:lnTo>
                    <a:pt x="1118235" y="52070"/>
                  </a:lnTo>
                  <a:lnTo>
                    <a:pt x="1120775" y="44831"/>
                  </a:lnTo>
                  <a:lnTo>
                    <a:pt x="1124458" y="38481"/>
                  </a:lnTo>
                  <a:close/>
                </a:path>
                <a:path w="1142365" h="373380">
                  <a:moveTo>
                    <a:pt x="1128141" y="32131"/>
                  </a:moveTo>
                  <a:lnTo>
                    <a:pt x="1127506" y="32131"/>
                  </a:lnTo>
                  <a:lnTo>
                    <a:pt x="1126871" y="34671"/>
                  </a:lnTo>
                  <a:lnTo>
                    <a:pt x="1128141" y="32131"/>
                  </a:lnTo>
                  <a:close/>
                </a:path>
                <a:path w="1142365" h="373380">
                  <a:moveTo>
                    <a:pt x="1134999" y="25146"/>
                  </a:moveTo>
                  <a:lnTo>
                    <a:pt x="1134618" y="25146"/>
                  </a:lnTo>
                  <a:lnTo>
                    <a:pt x="1130300" y="29337"/>
                  </a:lnTo>
                  <a:lnTo>
                    <a:pt x="1134999" y="25654"/>
                  </a:lnTo>
                  <a:lnTo>
                    <a:pt x="1134999" y="25146"/>
                  </a:lnTo>
                  <a:close/>
                </a:path>
                <a:path w="1142365" h="373380">
                  <a:moveTo>
                    <a:pt x="1142111" y="15494"/>
                  </a:moveTo>
                  <a:lnTo>
                    <a:pt x="1140587" y="5588"/>
                  </a:lnTo>
                  <a:lnTo>
                    <a:pt x="1138809" y="0"/>
                  </a:lnTo>
                  <a:lnTo>
                    <a:pt x="1139571" y="2540"/>
                  </a:lnTo>
                  <a:lnTo>
                    <a:pt x="1140206" y="5588"/>
                  </a:lnTo>
                  <a:lnTo>
                    <a:pt x="1140587" y="7747"/>
                  </a:lnTo>
                  <a:lnTo>
                    <a:pt x="1141349" y="17526"/>
                  </a:lnTo>
                  <a:lnTo>
                    <a:pt x="1140206" y="19685"/>
                  </a:lnTo>
                  <a:lnTo>
                    <a:pt x="1138428" y="22352"/>
                  </a:lnTo>
                  <a:lnTo>
                    <a:pt x="1138809" y="22733"/>
                  </a:lnTo>
                  <a:lnTo>
                    <a:pt x="1141349" y="20574"/>
                  </a:lnTo>
                  <a:lnTo>
                    <a:pt x="1142111" y="15494"/>
                  </a:lnTo>
                  <a:close/>
                </a:path>
              </a:pathLst>
            </a:custGeom>
            <a:solidFill>
              <a:srgbClr val="92CE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142354" y="2749930"/>
              <a:ext cx="89408" cy="85725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5892800" y="1868296"/>
              <a:ext cx="1479550" cy="652780"/>
            </a:xfrm>
            <a:custGeom>
              <a:avLst/>
              <a:gdLst/>
              <a:ahLst/>
              <a:cxnLst/>
              <a:rect l="l" t="t" r="r" b="b"/>
              <a:pathLst>
                <a:path w="1479550" h="652780">
                  <a:moveTo>
                    <a:pt x="50546" y="562991"/>
                  </a:moveTo>
                  <a:lnTo>
                    <a:pt x="50292" y="562102"/>
                  </a:lnTo>
                  <a:lnTo>
                    <a:pt x="48387" y="562102"/>
                  </a:lnTo>
                  <a:lnTo>
                    <a:pt x="48006" y="560451"/>
                  </a:lnTo>
                  <a:lnTo>
                    <a:pt x="46990" y="561340"/>
                  </a:lnTo>
                  <a:lnTo>
                    <a:pt x="44069" y="561340"/>
                  </a:lnTo>
                  <a:lnTo>
                    <a:pt x="48006" y="563499"/>
                  </a:lnTo>
                  <a:lnTo>
                    <a:pt x="49530" y="563880"/>
                  </a:lnTo>
                  <a:lnTo>
                    <a:pt x="50546" y="562991"/>
                  </a:lnTo>
                  <a:close/>
                </a:path>
                <a:path w="1479550" h="652780">
                  <a:moveTo>
                    <a:pt x="230632" y="591820"/>
                  </a:moveTo>
                  <a:lnTo>
                    <a:pt x="228727" y="589661"/>
                  </a:lnTo>
                  <a:lnTo>
                    <a:pt x="225920" y="586232"/>
                  </a:lnTo>
                  <a:lnTo>
                    <a:pt x="224155" y="584073"/>
                  </a:lnTo>
                  <a:lnTo>
                    <a:pt x="224485" y="581406"/>
                  </a:lnTo>
                  <a:lnTo>
                    <a:pt x="224536" y="581025"/>
                  </a:lnTo>
                  <a:lnTo>
                    <a:pt x="223774" y="578485"/>
                  </a:lnTo>
                  <a:lnTo>
                    <a:pt x="223393" y="576326"/>
                  </a:lnTo>
                  <a:lnTo>
                    <a:pt x="223177" y="574167"/>
                  </a:lnTo>
                  <a:lnTo>
                    <a:pt x="223126" y="573659"/>
                  </a:lnTo>
                  <a:lnTo>
                    <a:pt x="223012" y="572389"/>
                  </a:lnTo>
                  <a:lnTo>
                    <a:pt x="219964" y="567309"/>
                  </a:lnTo>
                  <a:lnTo>
                    <a:pt x="219964" y="564261"/>
                  </a:lnTo>
                  <a:lnTo>
                    <a:pt x="220726" y="562102"/>
                  </a:lnTo>
                  <a:lnTo>
                    <a:pt x="148577" y="443484"/>
                  </a:lnTo>
                  <a:lnTo>
                    <a:pt x="129514" y="412115"/>
                  </a:lnTo>
                  <a:lnTo>
                    <a:pt x="119646" y="395859"/>
                  </a:lnTo>
                  <a:lnTo>
                    <a:pt x="116243" y="390271"/>
                  </a:lnTo>
                  <a:lnTo>
                    <a:pt x="114935" y="388112"/>
                  </a:lnTo>
                  <a:lnTo>
                    <a:pt x="114388" y="387223"/>
                  </a:lnTo>
                  <a:lnTo>
                    <a:pt x="110998" y="381635"/>
                  </a:lnTo>
                  <a:lnTo>
                    <a:pt x="110464" y="380746"/>
                  </a:lnTo>
                  <a:lnTo>
                    <a:pt x="103974" y="370078"/>
                  </a:lnTo>
                  <a:lnTo>
                    <a:pt x="102362" y="367411"/>
                  </a:lnTo>
                  <a:lnTo>
                    <a:pt x="108077" y="340741"/>
                  </a:lnTo>
                  <a:lnTo>
                    <a:pt x="127508" y="249301"/>
                  </a:lnTo>
                  <a:lnTo>
                    <a:pt x="79375" y="235966"/>
                  </a:lnTo>
                  <a:lnTo>
                    <a:pt x="54991" y="228295"/>
                  </a:lnTo>
                  <a:lnTo>
                    <a:pt x="54991" y="395351"/>
                  </a:lnTo>
                  <a:lnTo>
                    <a:pt x="54991" y="395859"/>
                  </a:lnTo>
                  <a:lnTo>
                    <a:pt x="52908" y="392303"/>
                  </a:lnTo>
                  <a:lnTo>
                    <a:pt x="51981" y="390753"/>
                  </a:lnTo>
                  <a:lnTo>
                    <a:pt x="53848" y="392811"/>
                  </a:lnTo>
                  <a:lnTo>
                    <a:pt x="54991" y="395351"/>
                  </a:lnTo>
                  <a:lnTo>
                    <a:pt x="54991" y="228295"/>
                  </a:lnTo>
                  <a:lnTo>
                    <a:pt x="22098" y="217932"/>
                  </a:lnTo>
                  <a:lnTo>
                    <a:pt x="20955" y="217424"/>
                  </a:lnTo>
                  <a:lnTo>
                    <a:pt x="19431" y="223012"/>
                  </a:lnTo>
                  <a:lnTo>
                    <a:pt x="17907" y="225679"/>
                  </a:lnTo>
                  <a:lnTo>
                    <a:pt x="19431" y="228600"/>
                  </a:lnTo>
                  <a:lnTo>
                    <a:pt x="19431" y="231267"/>
                  </a:lnTo>
                  <a:lnTo>
                    <a:pt x="19773" y="235966"/>
                  </a:lnTo>
                  <a:lnTo>
                    <a:pt x="19812" y="236347"/>
                  </a:lnTo>
                  <a:lnTo>
                    <a:pt x="19431" y="236855"/>
                  </a:lnTo>
                  <a:lnTo>
                    <a:pt x="18669" y="241935"/>
                  </a:lnTo>
                  <a:lnTo>
                    <a:pt x="13335" y="253111"/>
                  </a:lnTo>
                  <a:lnTo>
                    <a:pt x="13716" y="255651"/>
                  </a:lnTo>
                  <a:lnTo>
                    <a:pt x="12573" y="257810"/>
                  </a:lnTo>
                  <a:lnTo>
                    <a:pt x="9906" y="263017"/>
                  </a:lnTo>
                  <a:lnTo>
                    <a:pt x="11049" y="264287"/>
                  </a:lnTo>
                  <a:lnTo>
                    <a:pt x="8763" y="265557"/>
                  </a:lnTo>
                  <a:lnTo>
                    <a:pt x="6096" y="267335"/>
                  </a:lnTo>
                  <a:lnTo>
                    <a:pt x="4953" y="268986"/>
                  </a:lnTo>
                  <a:lnTo>
                    <a:pt x="2667" y="272034"/>
                  </a:lnTo>
                  <a:lnTo>
                    <a:pt x="762" y="277241"/>
                  </a:lnTo>
                  <a:lnTo>
                    <a:pt x="762" y="281432"/>
                  </a:lnTo>
                  <a:lnTo>
                    <a:pt x="0" y="284480"/>
                  </a:lnTo>
                  <a:lnTo>
                    <a:pt x="4953" y="291846"/>
                  </a:lnTo>
                  <a:lnTo>
                    <a:pt x="4953" y="294386"/>
                  </a:lnTo>
                  <a:lnTo>
                    <a:pt x="6477" y="296926"/>
                  </a:lnTo>
                  <a:lnTo>
                    <a:pt x="8763" y="304673"/>
                  </a:lnTo>
                  <a:lnTo>
                    <a:pt x="8382" y="307213"/>
                  </a:lnTo>
                  <a:lnTo>
                    <a:pt x="8763" y="310261"/>
                  </a:lnTo>
                  <a:lnTo>
                    <a:pt x="8382" y="312801"/>
                  </a:lnTo>
                  <a:lnTo>
                    <a:pt x="8382" y="315849"/>
                  </a:lnTo>
                  <a:lnTo>
                    <a:pt x="6858" y="318389"/>
                  </a:lnTo>
                  <a:lnTo>
                    <a:pt x="4953" y="323596"/>
                  </a:lnTo>
                  <a:lnTo>
                    <a:pt x="5334" y="333502"/>
                  </a:lnTo>
                  <a:lnTo>
                    <a:pt x="4953" y="337312"/>
                  </a:lnTo>
                  <a:lnTo>
                    <a:pt x="2667" y="339979"/>
                  </a:lnTo>
                  <a:lnTo>
                    <a:pt x="7239" y="350266"/>
                  </a:lnTo>
                  <a:lnTo>
                    <a:pt x="9906" y="358013"/>
                  </a:lnTo>
                  <a:lnTo>
                    <a:pt x="11430" y="360934"/>
                  </a:lnTo>
                  <a:lnTo>
                    <a:pt x="13716" y="363601"/>
                  </a:lnTo>
                  <a:lnTo>
                    <a:pt x="14478" y="365760"/>
                  </a:lnTo>
                  <a:lnTo>
                    <a:pt x="14859" y="368300"/>
                  </a:lnTo>
                  <a:lnTo>
                    <a:pt x="14859" y="370840"/>
                  </a:lnTo>
                  <a:lnTo>
                    <a:pt x="15240" y="370078"/>
                  </a:lnTo>
                  <a:lnTo>
                    <a:pt x="17145" y="375539"/>
                  </a:lnTo>
                  <a:lnTo>
                    <a:pt x="17907" y="380746"/>
                  </a:lnTo>
                  <a:lnTo>
                    <a:pt x="16383" y="375539"/>
                  </a:lnTo>
                  <a:lnTo>
                    <a:pt x="16002" y="378206"/>
                  </a:lnTo>
                  <a:lnTo>
                    <a:pt x="14478" y="380746"/>
                  </a:lnTo>
                  <a:lnTo>
                    <a:pt x="13716" y="383794"/>
                  </a:lnTo>
                  <a:lnTo>
                    <a:pt x="16002" y="381635"/>
                  </a:lnTo>
                  <a:lnTo>
                    <a:pt x="18669" y="384683"/>
                  </a:lnTo>
                  <a:lnTo>
                    <a:pt x="18973" y="386715"/>
                  </a:lnTo>
                  <a:lnTo>
                    <a:pt x="19050" y="387223"/>
                  </a:lnTo>
                  <a:lnTo>
                    <a:pt x="21717" y="389382"/>
                  </a:lnTo>
                  <a:lnTo>
                    <a:pt x="22860" y="391922"/>
                  </a:lnTo>
                  <a:lnTo>
                    <a:pt x="25146" y="394081"/>
                  </a:lnTo>
                  <a:lnTo>
                    <a:pt x="27051" y="392811"/>
                  </a:lnTo>
                  <a:lnTo>
                    <a:pt x="25908" y="390271"/>
                  </a:lnTo>
                  <a:lnTo>
                    <a:pt x="27432" y="388112"/>
                  </a:lnTo>
                  <a:lnTo>
                    <a:pt x="27051" y="385445"/>
                  </a:lnTo>
                  <a:lnTo>
                    <a:pt x="28575" y="382524"/>
                  </a:lnTo>
                  <a:lnTo>
                    <a:pt x="30607" y="381635"/>
                  </a:lnTo>
                  <a:lnTo>
                    <a:pt x="32893" y="384175"/>
                  </a:lnTo>
                  <a:lnTo>
                    <a:pt x="34798" y="386715"/>
                  </a:lnTo>
                  <a:lnTo>
                    <a:pt x="37084" y="388112"/>
                  </a:lnTo>
                  <a:lnTo>
                    <a:pt x="38989" y="387223"/>
                  </a:lnTo>
                  <a:lnTo>
                    <a:pt x="41275" y="387223"/>
                  </a:lnTo>
                  <a:lnTo>
                    <a:pt x="43180" y="389763"/>
                  </a:lnTo>
                  <a:lnTo>
                    <a:pt x="47371" y="390271"/>
                  </a:lnTo>
                  <a:lnTo>
                    <a:pt x="49657" y="388112"/>
                  </a:lnTo>
                  <a:lnTo>
                    <a:pt x="49479" y="388874"/>
                  </a:lnTo>
                  <a:lnTo>
                    <a:pt x="49352" y="389382"/>
                  </a:lnTo>
                  <a:lnTo>
                    <a:pt x="49276" y="389763"/>
                  </a:lnTo>
                  <a:lnTo>
                    <a:pt x="46990" y="391033"/>
                  </a:lnTo>
                  <a:lnTo>
                    <a:pt x="49276" y="391033"/>
                  </a:lnTo>
                  <a:lnTo>
                    <a:pt x="51562" y="390271"/>
                  </a:lnTo>
                  <a:lnTo>
                    <a:pt x="51917" y="390677"/>
                  </a:lnTo>
                  <a:lnTo>
                    <a:pt x="46990" y="392303"/>
                  </a:lnTo>
                  <a:lnTo>
                    <a:pt x="41135" y="389382"/>
                  </a:lnTo>
                  <a:lnTo>
                    <a:pt x="40132" y="388874"/>
                  </a:lnTo>
                  <a:lnTo>
                    <a:pt x="36703" y="389382"/>
                  </a:lnTo>
                  <a:lnTo>
                    <a:pt x="34798" y="387223"/>
                  </a:lnTo>
                  <a:lnTo>
                    <a:pt x="32512" y="388112"/>
                  </a:lnTo>
                  <a:lnTo>
                    <a:pt x="30226" y="388112"/>
                  </a:lnTo>
                  <a:lnTo>
                    <a:pt x="28956" y="390664"/>
                  </a:lnTo>
                  <a:lnTo>
                    <a:pt x="30607" y="393192"/>
                  </a:lnTo>
                  <a:lnTo>
                    <a:pt x="29984" y="395351"/>
                  </a:lnTo>
                  <a:lnTo>
                    <a:pt x="29959" y="396240"/>
                  </a:lnTo>
                  <a:lnTo>
                    <a:pt x="30607" y="398399"/>
                  </a:lnTo>
                  <a:lnTo>
                    <a:pt x="32131" y="399288"/>
                  </a:lnTo>
                  <a:lnTo>
                    <a:pt x="32829" y="403987"/>
                  </a:lnTo>
                  <a:lnTo>
                    <a:pt x="32893" y="409575"/>
                  </a:lnTo>
                  <a:lnTo>
                    <a:pt x="34798" y="412115"/>
                  </a:lnTo>
                  <a:lnTo>
                    <a:pt x="32512" y="411734"/>
                  </a:lnTo>
                  <a:lnTo>
                    <a:pt x="30226" y="408305"/>
                  </a:lnTo>
                  <a:lnTo>
                    <a:pt x="28956" y="406146"/>
                  </a:lnTo>
                  <a:lnTo>
                    <a:pt x="26670" y="403987"/>
                  </a:lnTo>
                  <a:lnTo>
                    <a:pt x="26670" y="401828"/>
                  </a:lnTo>
                  <a:lnTo>
                    <a:pt x="27813" y="399288"/>
                  </a:lnTo>
                  <a:lnTo>
                    <a:pt x="27813" y="396240"/>
                  </a:lnTo>
                  <a:lnTo>
                    <a:pt x="27432" y="395351"/>
                  </a:lnTo>
                  <a:lnTo>
                    <a:pt x="25146" y="395351"/>
                  </a:lnTo>
                  <a:lnTo>
                    <a:pt x="24003" y="397891"/>
                  </a:lnTo>
                  <a:lnTo>
                    <a:pt x="24003" y="400558"/>
                  </a:lnTo>
                  <a:lnTo>
                    <a:pt x="22098" y="405257"/>
                  </a:lnTo>
                  <a:lnTo>
                    <a:pt x="23622" y="407797"/>
                  </a:lnTo>
                  <a:lnTo>
                    <a:pt x="23622" y="413004"/>
                  </a:lnTo>
                  <a:lnTo>
                    <a:pt x="22860" y="415544"/>
                  </a:lnTo>
                  <a:lnTo>
                    <a:pt x="22098" y="416814"/>
                  </a:lnTo>
                  <a:lnTo>
                    <a:pt x="22098" y="419481"/>
                  </a:lnTo>
                  <a:lnTo>
                    <a:pt x="22860" y="422021"/>
                  </a:lnTo>
                  <a:lnTo>
                    <a:pt x="26670" y="429768"/>
                  </a:lnTo>
                  <a:lnTo>
                    <a:pt x="28956" y="432308"/>
                  </a:lnTo>
                  <a:lnTo>
                    <a:pt x="33655" y="432816"/>
                  </a:lnTo>
                  <a:lnTo>
                    <a:pt x="34798" y="437896"/>
                  </a:lnTo>
                  <a:lnTo>
                    <a:pt x="34798" y="443484"/>
                  </a:lnTo>
                  <a:lnTo>
                    <a:pt x="34036" y="443103"/>
                  </a:lnTo>
                  <a:lnTo>
                    <a:pt x="32893" y="445262"/>
                  </a:lnTo>
                  <a:lnTo>
                    <a:pt x="27813" y="447421"/>
                  </a:lnTo>
                  <a:lnTo>
                    <a:pt x="27813" y="453009"/>
                  </a:lnTo>
                  <a:lnTo>
                    <a:pt x="27432" y="458089"/>
                  </a:lnTo>
                  <a:lnTo>
                    <a:pt x="28575" y="461137"/>
                  </a:lnTo>
                  <a:lnTo>
                    <a:pt x="32512" y="466217"/>
                  </a:lnTo>
                  <a:lnTo>
                    <a:pt x="33655" y="471424"/>
                  </a:lnTo>
                  <a:lnTo>
                    <a:pt x="35179" y="473202"/>
                  </a:lnTo>
                  <a:lnTo>
                    <a:pt x="35560" y="478790"/>
                  </a:lnTo>
                  <a:lnTo>
                    <a:pt x="38608" y="483870"/>
                  </a:lnTo>
                  <a:lnTo>
                    <a:pt x="38608" y="486537"/>
                  </a:lnTo>
                  <a:lnTo>
                    <a:pt x="39370" y="489077"/>
                  </a:lnTo>
                  <a:lnTo>
                    <a:pt x="42418" y="491617"/>
                  </a:lnTo>
                  <a:lnTo>
                    <a:pt x="43942" y="497205"/>
                  </a:lnTo>
                  <a:lnTo>
                    <a:pt x="47752" y="501904"/>
                  </a:lnTo>
                  <a:lnTo>
                    <a:pt x="48006" y="503682"/>
                  </a:lnTo>
                  <a:lnTo>
                    <a:pt x="48133" y="504571"/>
                  </a:lnTo>
                  <a:lnTo>
                    <a:pt x="46609" y="506222"/>
                  </a:lnTo>
                  <a:lnTo>
                    <a:pt x="46228" y="509270"/>
                  </a:lnTo>
                  <a:lnTo>
                    <a:pt x="47752" y="511810"/>
                  </a:lnTo>
                  <a:lnTo>
                    <a:pt x="50038" y="512699"/>
                  </a:lnTo>
                  <a:lnTo>
                    <a:pt x="51943" y="515239"/>
                  </a:lnTo>
                  <a:lnTo>
                    <a:pt x="51943" y="517906"/>
                  </a:lnTo>
                  <a:lnTo>
                    <a:pt x="49657" y="521335"/>
                  </a:lnTo>
                  <a:lnTo>
                    <a:pt x="49657" y="526415"/>
                  </a:lnTo>
                  <a:lnTo>
                    <a:pt x="48133" y="529082"/>
                  </a:lnTo>
                  <a:lnTo>
                    <a:pt x="48895" y="532003"/>
                  </a:lnTo>
                  <a:lnTo>
                    <a:pt x="47371" y="534670"/>
                  </a:lnTo>
                  <a:lnTo>
                    <a:pt x="46990" y="537210"/>
                  </a:lnTo>
                  <a:lnTo>
                    <a:pt x="48895" y="537591"/>
                  </a:lnTo>
                  <a:lnTo>
                    <a:pt x="50038" y="540639"/>
                  </a:lnTo>
                  <a:lnTo>
                    <a:pt x="52324" y="543179"/>
                  </a:lnTo>
                  <a:lnTo>
                    <a:pt x="59182" y="544068"/>
                  </a:lnTo>
                  <a:lnTo>
                    <a:pt x="61468" y="545338"/>
                  </a:lnTo>
                  <a:lnTo>
                    <a:pt x="63373" y="545719"/>
                  </a:lnTo>
                  <a:lnTo>
                    <a:pt x="67945" y="549275"/>
                  </a:lnTo>
                  <a:lnTo>
                    <a:pt x="70231" y="550037"/>
                  </a:lnTo>
                  <a:lnTo>
                    <a:pt x="74803" y="550926"/>
                  </a:lnTo>
                  <a:lnTo>
                    <a:pt x="78232" y="553974"/>
                  </a:lnTo>
                  <a:lnTo>
                    <a:pt x="80137" y="556514"/>
                  </a:lnTo>
                  <a:lnTo>
                    <a:pt x="82423" y="558292"/>
                  </a:lnTo>
                  <a:lnTo>
                    <a:pt x="83312" y="563880"/>
                  </a:lnTo>
                  <a:lnTo>
                    <a:pt x="88265" y="568579"/>
                  </a:lnTo>
                  <a:lnTo>
                    <a:pt x="92837" y="571627"/>
                  </a:lnTo>
                  <a:lnTo>
                    <a:pt x="101981" y="573659"/>
                  </a:lnTo>
                  <a:lnTo>
                    <a:pt x="102362" y="574167"/>
                  </a:lnTo>
                  <a:lnTo>
                    <a:pt x="104267" y="579247"/>
                  </a:lnTo>
                  <a:lnTo>
                    <a:pt x="104571" y="581025"/>
                  </a:lnTo>
                  <a:lnTo>
                    <a:pt x="104648" y="581406"/>
                  </a:lnTo>
                  <a:lnTo>
                    <a:pt x="103505" y="584073"/>
                  </a:lnTo>
                  <a:lnTo>
                    <a:pt x="104140" y="586232"/>
                  </a:lnTo>
                  <a:lnTo>
                    <a:pt x="104267" y="586613"/>
                  </a:lnTo>
                  <a:lnTo>
                    <a:pt x="106172" y="588264"/>
                  </a:lnTo>
                  <a:lnTo>
                    <a:pt x="107315" y="586232"/>
                  </a:lnTo>
                  <a:lnTo>
                    <a:pt x="109601" y="586613"/>
                  </a:lnTo>
                  <a:lnTo>
                    <a:pt x="112268" y="588264"/>
                  </a:lnTo>
                  <a:lnTo>
                    <a:pt x="114554" y="592201"/>
                  </a:lnTo>
                  <a:lnTo>
                    <a:pt x="115697" y="594741"/>
                  </a:lnTo>
                  <a:lnTo>
                    <a:pt x="118364" y="597408"/>
                  </a:lnTo>
                  <a:lnTo>
                    <a:pt x="125603" y="608076"/>
                  </a:lnTo>
                  <a:lnTo>
                    <a:pt x="127889" y="613664"/>
                  </a:lnTo>
                  <a:lnTo>
                    <a:pt x="129794" y="619252"/>
                  </a:lnTo>
                  <a:lnTo>
                    <a:pt x="130111" y="623951"/>
                  </a:lnTo>
                  <a:lnTo>
                    <a:pt x="130098" y="625729"/>
                  </a:lnTo>
                  <a:lnTo>
                    <a:pt x="129895" y="628269"/>
                  </a:lnTo>
                  <a:lnTo>
                    <a:pt x="129794" y="629539"/>
                  </a:lnTo>
                  <a:lnTo>
                    <a:pt x="128270" y="634746"/>
                  </a:lnTo>
                  <a:lnTo>
                    <a:pt x="128270" y="637286"/>
                  </a:lnTo>
                  <a:lnTo>
                    <a:pt x="129032" y="635127"/>
                  </a:lnTo>
                  <a:lnTo>
                    <a:pt x="131318" y="636905"/>
                  </a:lnTo>
                  <a:lnTo>
                    <a:pt x="130670" y="639064"/>
                  </a:lnTo>
                  <a:lnTo>
                    <a:pt x="130594" y="639953"/>
                  </a:lnTo>
                  <a:lnTo>
                    <a:pt x="130937" y="643382"/>
                  </a:lnTo>
                  <a:lnTo>
                    <a:pt x="132461" y="643382"/>
                  </a:lnTo>
                  <a:lnTo>
                    <a:pt x="203200" y="651510"/>
                  </a:lnTo>
                  <a:lnTo>
                    <a:pt x="203962" y="651510"/>
                  </a:lnTo>
                  <a:lnTo>
                    <a:pt x="204724" y="651129"/>
                  </a:lnTo>
                  <a:lnTo>
                    <a:pt x="205867" y="651891"/>
                  </a:lnTo>
                  <a:lnTo>
                    <a:pt x="208153" y="652399"/>
                  </a:lnTo>
                  <a:lnTo>
                    <a:pt x="208597" y="651129"/>
                  </a:lnTo>
                  <a:lnTo>
                    <a:pt x="208915" y="650240"/>
                  </a:lnTo>
                  <a:lnTo>
                    <a:pt x="211201" y="648081"/>
                  </a:lnTo>
                  <a:lnTo>
                    <a:pt x="211582" y="643763"/>
                  </a:lnTo>
                  <a:lnTo>
                    <a:pt x="211201" y="641604"/>
                  </a:lnTo>
                  <a:lnTo>
                    <a:pt x="208915" y="639953"/>
                  </a:lnTo>
                  <a:lnTo>
                    <a:pt x="206248" y="639064"/>
                  </a:lnTo>
                  <a:lnTo>
                    <a:pt x="205981" y="637286"/>
                  </a:lnTo>
                  <a:lnTo>
                    <a:pt x="205867" y="636397"/>
                  </a:lnTo>
                  <a:lnTo>
                    <a:pt x="206438" y="635127"/>
                  </a:lnTo>
                  <a:lnTo>
                    <a:pt x="207010" y="633857"/>
                  </a:lnTo>
                  <a:lnTo>
                    <a:pt x="207010" y="631317"/>
                  </a:lnTo>
                  <a:lnTo>
                    <a:pt x="206248" y="628269"/>
                  </a:lnTo>
                  <a:lnTo>
                    <a:pt x="207391" y="625729"/>
                  </a:lnTo>
                  <a:lnTo>
                    <a:pt x="209677" y="623951"/>
                  </a:lnTo>
                  <a:lnTo>
                    <a:pt x="213868" y="618363"/>
                  </a:lnTo>
                  <a:lnTo>
                    <a:pt x="214630" y="614934"/>
                  </a:lnTo>
                  <a:lnTo>
                    <a:pt x="216154" y="613283"/>
                  </a:lnTo>
                  <a:lnTo>
                    <a:pt x="216154" y="608076"/>
                  </a:lnTo>
                  <a:lnTo>
                    <a:pt x="217297" y="602996"/>
                  </a:lnTo>
                  <a:lnTo>
                    <a:pt x="219583" y="602107"/>
                  </a:lnTo>
                  <a:lnTo>
                    <a:pt x="220726" y="599440"/>
                  </a:lnTo>
                  <a:lnTo>
                    <a:pt x="228346" y="594360"/>
                  </a:lnTo>
                  <a:lnTo>
                    <a:pt x="230632" y="591820"/>
                  </a:lnTo>
                  <a:close/>
                </a:path>
                <a:path w="1479550" h="652780">
                  <a:moveTo>
                    <a:pt x="1190244" y="242570"/>
                  </a:moveTo>
                  <a:lnTo>
                    <a:pt x="1187831" y="238379"/>
                  </a:lnTo>
                  <a:lnTo>
                    <a:pt x="1189101" y="241427"/>
                  </a:lnTo>
                  <a:lnTo>
                    <a:pt x="1190244" y="242570"/>
                  </a:lnTo>
                  <a:close/>
                </a:path>
                <a:path w="1479550" h="652780">
                  <a:moveTo>
                    <a:pt x="1190879" y="243713"/>
                  </a:moveTo>
                  <a:lnTo>
                    <a:pt x="1190244" y="242570"/>
                  </a:lnTo>
                  <a:lnTo>
                    <a:pt x="1190244" y="243332"/>
                  </a:lnTo>
                  <a:lnTo>
                    <a:pt x="1190879" y="243713"/>
                  </a:lnTo>
                  <a:close/>
                </a:path>
                <a:path w="1479550" h="652780">
                  <a:moveTo>
                    <a:pt x="1341501" y="340868"/>
                  </a:moveTo>
                  <a:lnTo>
                    <a:pt x="1339342" y="348869"/>
                  </a:lnTo>
                  <a:lnTo>
                    <a:pt x="1341501" y="343408"/>
                  </a:lnTo>
                  <a:lnTo>
                    <a:pt x="1341501" y="340868"/>
                  </a:lnTo>
                  <a:close/>
                </a:path>
                <a:path w="1479550" h="652780">
                  <a:moveTo>
                    <a:pt x="1387094" y="272161"/>
                  </a:moveTo>
                  <a:lnTo>
                    <a:pt x="1384808" y="274320"/>
                  </a:lnTo>
                  <a:lnTo>
                    <a:pt x="1382522" y="275209"/>
                  </a:lnTo>
                  <a:lnTo>
                    <a:pt x="1381760" y="274320"/>
                  </a:lnTo>
                  <a:lnTo>
                    <a:pt x="1379474" y="275209"/>
                  </a:lnTo>
                  <a:lnTo>
                    <a:pt x="1377061" y="276860"/>
                  </a:lnTo>
                  <a:lnTo>
                    <a:pt x="1374394" y="282067"/>
                  </a:lnTo>
                  <a:lnTo>
                    <a:pt x="1370584" y="282829"/>
                  </a:lnTo>
                  <a:lnTo>
                    <a:pt x="1372108" y="280289"/>
                  </a:lnTo>
                  <a:lnTo>
                    <a:pt x="1374394" y="278130"/>
                  </a:lnTo>
                  <a:lnTo>
                    <a:pt x="1374394" y="275209"/>
                  </a:lnTo>
                  <a:lnTo>
                    <a:pt x="1376680" y="270891"/>
                  </a:lnTo>
                  <a:lnTo>
                    <a:pt x="1369822" y="280289"/>
                  </a:lnTo>
                  <a:lnTo>
                    <a:pt x="1365504" y="282448"/>
                  </a:lnTo>
                  <a:lnTo>
                    <a:pt x="1358265" y="283718"/>
                  </a:lnTo>
                  <a:lnTo>
                    <a:pt x="1356360" y="284988"/>
                  </a:lnTo>
                  <a:lnTo>
                    <a:pt x="1354709" y="287147"/>
                  </a:lnTo>
                  <a:lnTo>
                    <a:pt x="1352804" y="287147"/>
                  </a:lnTo>
                  <a:lnTo>
                    <a:pt x="1348232" y="290576"/>
                  </a:lnTo>
                  <a:lnTo>
                    <a:pt x="1346327" y="289687"/>
                  </a:lnTo>
                  <a:lnTo>
                    <a:pt x="1344041" y="291465"/>
                  </a:lnTo>
                  <a:lnTo>
                    <a:pt x="1344041" y="294005"/>
                  </a:lnTo>
                  <a:lnTo>
                    <a:pt x="1341628" y="293497"/>
                  </a:lnTo>
                  <a:lnTo>
                    <a:pt x="1340866" y="296037"/>
                  </a:lnTo>
                  <a:lnTo>
                    <a:pt x="1337437" y="299085"/>
                  </a:lnTo>
                  <a:lnTo>
                    <a:pt x="1336294" y="302514"/>
                  </a:lnTo>
                  <a:lnTo>
                    <a:pt x="1335913" y="304673"/>
                  </a:lnTo>
                  <a:lnTo>
                    <a:pt x="1336675" y="305054"/>
                  </a:lnTo>
                  <a:lnTo>
                    <a:pt x="1341247" y="303784"/>
                  </a:lnTo>
                  <a:lnTo>
                    <a:pt x="1338961" y="305943"/>
                  </a:lnTo>
                  <a:lnTo>
                    <a:pt x="1343533" y="303403"/>
                  </a:lnTo>
                  <a:lnTo>
                    <a:pt x="1351661" y="298196"/>
                  </a:lnTo>
                  <a:lnTo>
                    <a:pt x="1352804" y="298196"/>
                  </a:lnTo>
                  <a:lnTo>
                    <a:pt x="1355471" y="296037"/>
                  </a:lnTo>
                  <a:lnTo>
                    <a:pt x="1357884" y="294767"/>
                  </a:lnTo>
                  <a:lnTo>
                    <a:pt x="1362456" y="291846"/>
                  </a:lnTo>
                  <a:lnTo>
                    <a:pt x="1364742" y="290957"/>
                  </a:lnTo>
                  <a:lnTo>
                    <a:pt x="1367536" y="288798"/>
                  </a:lnTo>
                  <a:lnTo>
                    <a:pt x="1369441" y="288798"/>
                  </a:lnTo>
                  <a:lnTo>
                    <a:pt x="1374394" y="284988"/>
                  </a:lnTo>
                  <a:lnTo>
                    <a:pt x="1374775" y="282829"/>
                  </a:lnTo>
                  <a:lnTo>
                    <a:pt x="1377061" y="282448"/>
                  </a:lnTo>
                  <a:lnTo>
                    <a:pt x="1384046" y="276479"/>
                  </a:lnTo>
                  <a:lnTo>
                    <a:pt x="1387094" y="272161"/>
                  </a:lnTo>
                  <a:close/>
                </a:path>
                <a:path w="1479550" h="652780">
                  <a:moveTo>
                    <a:pt x="1398270" y="241300"/>
                  </a:moveTo>
                  <a:lnTo>
                    <a:pt x="1397000" y="239776"/>
                  </a:lnTo>
                  <a:lnTo>
                    <a:pt x="1397381" y="243332"/>
                  </a:lnTo>
                  <a:lnTo>
                    <a:pt x="1398270" y="241300"/>
                  </a:lnTo>
                  <a:close/>
                </a:path>
                <a:path w="1479550" h="652780">
                  <a:moveTo>
                    <a:pt x="1403223" y="246888"/>
                  </a:moveTo>
                  <a:lnTo>
                    <a:pt x="1401699" y="243459"/>
                  </a:lnTo>
                  <a:lnTo>
                    <a:pt x="1399794" y="242570"/>
                  </a:lnTo>
                  <a:lnTo>
                    <a:pt x="1400937" y="247269"/>
                  </a:lnTo>
                  <a:lnTo>
                    <a:pt x="1402080" y="250317"/>
                  </a:lnTo>
                  <a:lnTo>
                    <a:pt x="1403223" y="248666"/>
                  </a:lnTo>
                  <a:lnTo>
                    <a:pt x="1403223" y="246888"/>
                  </a:lnTo>
                  <a:close/>
                </a:path>
                <a:path w="1479550" h="652780">
                  <a:moveTo>
                    <a:pt x="1419987" y="247904"/>
                  </a:moveTo>
                  <a:lnTo>
                    <a:pt x="1418463" y="245364"/>
                  </a:lnTo>
                  <a:lnTo>
                    <a:pt x="1416685" y="245872"/>
                  </a:lnTo>
                  <a:lnTo>
                    <a:pt x="1415161" y="247904"/>
                  </a:lnTo>
                  <a:lnTo>
                    <a:pt x="1412875" y="252095"/>
                  </a:lnTo>
                  <a:lnTo>
                    <a:pt x="1417447" y="249555"/>
                  </a:lnTo>
                  <a:lnTo>
                    <a:pt x="1419987" y="247904"/>
                  </a:lnTo>
                  <a:close/>
                </a:path>
                <a:path w="1479550" h="652780">
                  <a:moveTo>
                    <a:pt x="1434973" y="248285"/>
                  </a:moveTo>
                  <a:lnTo>
                    <a:pt x="1433449" y="245745"/>
                  </a:lnTo>
                  <a:lnTo>
                    <a:pt x="1432052" y="243967"/>
                  </a:lnTo>
                  <a:lnTo>
                    <a:pt x="1432433" y="245364"/>
                  </a:lnTo>
                  <a:lnTo>
                    <a:pt x="1432052" y="247904"/>
                  </a:lnTo>
                  <a:lnTo>
                    <a:pt x="1430020" y="249682"/>
                  </a:lnTo>
                  <a:lnTo>
                    <a:pt x="1434211" y="248793"/>
                  </a:lnTo>
                  <a:lnTo>
                    <a:pt x="1434973" y="248285"/>
                  </a:lnTo>
                  <a:close/>
                </a:path>
                <a:path w="1479550" h="652780">
                  <a:moveTo>
                    <a:pt x="1447673" y="113030"/>
                  </a:moveTo>
                  <a:lnTo>
                    <a:pt x="1445514" y="110871"/>
                  </a:lnTo>
                  <a:lnTo>
                    <a:pt x="1444879" y="110871"/>
                  </a:lnTo>
                  <a:lnTo>
                    <a:pt x="1442720" y="115570"/>
                  </a:lnTo>
                  <a:lnTo>
                    <a:pt x="1443101" y="118110"/>
                  </a:lnTo>
                  <a:lnTo>
                    <a:pt x="1447292" y="115570"/>
                  </a:lnTo>
                  <a:lnTo>
                    <a:pt x="1447673" y="113030"/>
                  </a:lnTo>
                  <a:close/>
                </a:path>
                <a:path w="1479550" h="652780">
                  <a:moveTo>
                    <a:pt x="1471930" y="84836"/>
                  </a:moveTo>
                  <a:lnTo>
                    <a:pt x="1469644" y="82677"/>
                  </a:lnTo>
                  <a:lnTo>
                    <a:pt x="1470025" y="84074"/>
                  </a:lnTo>
                  <a:lnTo>
                    <a:pt x="1468120" y="86614"/>
                  </a:lnTo>
                  <a:lnTo>
                    <a:pt x="1466596" y="84074"/>
                  </a:lnTo>
                  <a:lnTo>
                    <a:pt x="1469263" y="79756"/>
                  </a:lnTo>
                  <a:lnTo>
                    <a:pt x="1465072" y="75057"/>
                  </a:lnTo>
                  <a:lnTo>
                    <a:pt x="1464691" y="74168"/>
                  </a:lnTo>
                  <a:lnTo>
                    <a:pt x="1462786" y="73787"/>
                  </a:lnTo>
                  <a:lnTo>
                    <a:pt x="1461135" y="73787"/>
                  </a:lnTo>
                  <a:lnTo>
                    <a:pt x="1459230" y="76327"/>
                  </a:lnTo>
                  <a:lnTo>
                    <a:pt x="1456944" y="73787"/>
                  </a:lnTo>
                  <a:lnTo>
                    <a:pt x="1455420" y="71120"/>
                  </a:lnTo>
                  <a:lnTo>
                    <a:pt x="1455420" y="68580"/>
                  </a:lnTo>
                  <a:lnTo>
                    <a:pt x="1453896" y="66421"/>
                  </a:lnTo>
                  <a:lnTo>
                    <a:pt x="1453134" y="63881"/>
                  </a:lnTo>
                  <a:lnTo>
                    <a:pt x="1453896" y="60833"/>
                  </a:lnTo>
                  <a:lnTo>
                    <a:pt x="1452372" y="59563"/>
                  </a:lnTo>
                  <a:lnTo>
                    <a:pt x="1450086" y="60833"/>
                  </a:lnTo>
                  <a:lnTo>
                    <a:pt x="1447419" y="60833"/>
                  </a:lnTo>
                  <a:lnTo>
                    <a:pt x="1445133" y="58674"/>
                  </a:lnTo>
                  <a:lnTo>
                    <a:pt x="1442847" y="59182"/>
                  </a:lnTo>
                  <a:lnTo>
                    <a:pt x="1442466" y="56642"/>
                  </a:lnTo>
                  <a:lnTo>
                    <a:pt x="1442466" y="54483"/>
                  </a:lnTo>
                  <a:lnTo>
                    <a:pt x="1441323" y="52324"/>
                  </a:lnTo>
                  <a:lnTo>
                    <a:pt x="1441323" y="49784"/>
                  </a:lnTo>
                  <a:lnTo>
                    <a:pt x="1428750" y="7239"/>
                  </a:lnTo>
                  <a:lnTo>
                    <a:pt x="1426845" y="6477"/>
                  </a:lnTo>
                  <a:lnTo>
                    <a:pt x="1421892" y="2540"/>
                  </a:lnTo>
                  <a:lnTo>
                    <a:pt x="1417320" y="381"/>
                  </a:lnTo>
                  <a:lnTo>
                    <a:pt x="1415034" y="0"/>
                  </a:lnTo>
                  <a:lnTo>
                    <a:pt x="1412367" y="1270"/>
                  </a:lnTo>
                  <a:lnTo>
                    <a:pt x="1410843" y="3429"/>
                  </a:lnTo>
                  <a:lnTo>
                    <a:pt x="1408557" y="5207"/>
                  </a:lnTo>
                  <a:lnTo>
                    <a:pt x="1406652" y="7747"/>
                  </a:lnTo>
                  <a:lnTo>
                    <a:pt x="1404366" y="8636"/>
                  </a:lnTo>
                  <a:lnTo>
                    <a:pt x="1402080" y="11176"/>
                  </a:lnTo>
                  <a:lnTo>
                    <a:pt x="1399413" y="10668"/>
                  </a:lnTo>
                  <a:lnTo>
                    <a:pt x="1396746" y="8128"/>
                  </a:lnTo>
                  <a:lnTo>
                    <a:pt x="1395603" y="3048"/>
                  </a:lnTo>
                  <a:lnTo>
                    <a:pt x="1394599" y="2832"/>
                  </a:lnTo>
                  <a:lnTo>
                    <a:pt x="1394599" y="235419"/>
                  </a:lnTo>
                  <a:lnTo>
                    <a:pt x="1393444" y="234950"/>
                  </a:lnTo>
                  <a:lnTo>
                    <a:pt x="1392301" y="232410"/>
                  </a:lnTo>
                  <a:lnTo>
                    <a:pt x="1389888" y="231140"/>
                  </a:lnTo>
                  <a:lnTo>
                    <a:pt x="1384960" y="232879"/>
                  </a:lnTo>
                  <a:lnTo>
                    <a:pt x="1390015" y="231013"/>
                  </a:lnTo>
                  <a:lnTo>
                    <a:pt x="1392301" y="232283"/>
                  </a:lnTo>
                  <a:lnTo>
                    <a:pt x="1393444" y="234950"/>
                  </a:lnTo>
                  <a:lnTo>
                    <a:pt x="1394587" y="235331"/>
                  </a:lnTo>
                  <a:lnTo>
                    <a:pt x="1394599" y="2832"/>
                  </a:lnTo>
                  <a:lnTo>
                    <a:pt x="1394460" y="2794"/>
                  </a:lnTo>
                  <a:lnTo>
                    <a:pt x="1394460" y="178308"/>
                  </a:lnTo>
                  <a:lnTo>
                    <a:pt x="1393571" y="177825"/>
                  </a:lnTo>
                  <a:lnTo>
                    <a:pt x="1394460" y="178308"/>
                  </a:lnTo>
                  <a:lnTo>
                    <a:pt x="1394460" y="2794"/>
                  </a:lnTo>
                  <a:lnTo>
                    <a:pt x="1393317" y="2540"/>
                  </a:lnTo>
                  <a:lnTo>
                    <a:pt x="1391031" y="3048"/>
                  </a:lnTo>
                  <a:lnTo>
                    <a:pt x="1380744" y="38608"/>
                  </a:lnTo>
                  <a:lnTo>
                    <a:pt x="1381887" y="48895"/>
                  </a:lnTo>
                  <a:lnTo>
                    <a:pt x="1379982" y="52705"/>
                  </a:lnTo>
                  <a:lnTo>
                    <a:pt x="1378839" y="60071"/>
                  </a:lnTo>
                  <a:lnTo>
                    <a:pt x="1379982" y="62611"/>
                  </a:lnTo>
                  <a:lnTo>
                    <a:pt x="1379982" y="68199"/>
                  </a:lnTo>
                  <a:lnTo>
                    <a:pt x="1382268" y="70358"/>
                  </a:lnTo>
                  <a:lnTo>
                    <a:pt x="1381671" y="71589"/>
                  </a:lnTo>
                  <a:lnTo>
                    <a:pt x="1381671" y="234048"/>
                  </a:lnTo>
                  <a:lnTo>
                    <a:pt x="1381252" y="234188"/>
                  </a:lnTo>
                  <a:lnTo>
                    <a:pt x="1379728" y="233934"/>
                  </a:lnTo>
                  <a:lnTo>
                    <a:pt x="1377061" y="234696"/>
                  </a:lnTo>
                  <a:lnTo>
                    <a:pt x="1363599" y="238125"/>
                  </a:lnTo>
                  <a:lnTo>
                    <a:pt x="1361186" y="239522"/>
                  </a:lnTo>
                  <a:lnTo>
                    <a:pt x="1359662" y="239522"/>
                  </a:lnTo>
                  <a:lnTo>
                    <a:pt x="1355471" y="240792"/>
                  </a:lnTo>
                  <a:lnTo>
                    <a:pt x="1353185" y="240792"/>
                  </a:lnTo>
                  <a:lnTo>
                    <a:pt x="1343914" y="243141"/>
                  </a:lnTo>
                  <a:lnTo>
                    <a:pt x="1343914" y="276352"/>
                  </a:lnTo>
                  <a:lnTo>
                    <a:pt x="1343914" y="276606"/>
                  </a:lnTo>
                  <a:lnTo>
                    <a:pt x="1343152" y="274828"/>
                  </a:lnTo>
                  <a:lnTo>
                    <a:pt x="1343914" y="276352"/>
                  </a:lnTo>
                  <a:lnTo>
                    <a:pt x="1343914" y="243141"/>
                  </a:lnTo>
                  <a:lnTo>
                    <a:pt x="1338072" y="244602"/>
                  </a:lnTo>
                  <a:lnTo>
                    <a:pt x="1337437" y="243586"/>
                  </a:lnTo>
                  <a:lnTo>
                    <a:pt x="1337437" y="218694"/>
                  </a:lnTo>
                  <a:lnTo>
                    <a:pt x="1337818" y="215646"/>
                  </a:lnTo>
                  <a:lnTo>
                    <a:pt x="1336294" y="213487"/>
                  </a:lnTo>
                  <a:lnTo>
                    <a:pt x="1336294" y="211836"/>
                  </a:lnTo>
                  <a:lnTo>
                    <a:pt x="1331468" y="186055"/>
                  </a:lnTo>
                  <a:lnTo>
                    <a:pt x="1328039" y="182245"/>
                  </a:lnTo>
                  <a:lnTo>
                    <a:pt x="1326896" y="185293"/>
                  </a:lnTo>
                  <a:lnTo>
                    <a:pt x="1325753" y="182245"/>
                  </a:lnTo>
                  <a:lnTo>
                    <a:pt x="1326134" y="178435"/>
                  </a:lnTo>
                  <a:lnTo>
                    <a:pt x="1324991" y="172847"/>
                  </a:lnTo>
                  <a:lnTo>
                    <a:pt x="1323467" y="170180"/>
                  </a:lnTo>
                  <a:lnTo>
                    <a:pt x="1321943" y="165100"/>
                  </a:lnTo>
                  <a:lnTo>
                    <a:pt x="1321943" y="160401"/>
                  </a:lnTo>
                  <a:lnTo>
                    <a:pt x="1322070" y="160210"/>
                  </a:lnTo>
                  <a:lnTo>
                    <a:pt x="1322070" y="164592"/>
                  </a:lnTo>
                  <a:lnTo>
                    <a:pt x="1323594" y="169799"/>
                  </a:lnTo>
                  <a:lnTo>
                    <a:pt x="1325118" y="172339"/>
                  </a:lnTo>
                  <a:lnTo>
                    <a:pt x="1326261" y="177927"/>
                  </a:lnTo>
                  <a:lnTo>
                    <a:pt x="1325880" y="181737"/>
                  </a:lnTo>
                  <a:lnTo>
                    <a:pt x="1327023" y="184785"/>
                  </a:lnTo>
                  <a:lnTo>
                    <a:pt x="1328166" y="181737"/>
                  </a:lnTo>
                  <a:lnTo>
                    <a:pt x="1331595" y="185674"/>
                  </a:lnTo>
                  <a:lnTo>
                    <a:pt x="1336548" y="211455"/>
                  </a:lnTo>
                  <a:lnTo>
                    <a:pt x="1336548" y="213233"/>
                  </a:lnTo>
                  <a:lnTo>
                    <a:pt x="1338072" y="215392"/>
                  </a:lnTo>
                  <a:lnTo>
                    <a:pt x="1338427" y="215315"/>
                  </a:lnTo>
                  <a:lnTo>
                    <a:pt x="1338072" y="218186"/>
                  </a:lnTo>
                  <a:lnTo>
                    <a:pt x="1338072" y="243078"/>
                  </a:lnTo>
                  <a:lnTo>
                    <a:pt x="1338834" y="244348"/>
                  </a:lnTo>
                  <a:lnTo>
                    <a:pt x="1353566" y="240538"/>
                  </a:lnTo>
                  <a:lnTo>
                    <a:pt x="1355852" y="240538"/>
                  </a:lnTo>
                  <a:lnTo>
                    <a:pt x="1360043" y="239141"/>
                  </a:lnTo>
                  <a:lnTo>
                    <a:pt x="1361567" y="239141"/>
                  </a:lnTo>
                  <a:lnTo>
                    <a:pt x="1363853" y="237871"/>
                  </a:lnTo>
                  <a:lnTo>
                    <a:pt x="1377188" y="234442"/>
                  </a:lnTo>
                  <a:lnTo>
                    <a:pt x="1379855" y="233553"/>
                  </a:lnTo>
                  <a:lnTo>
                    <a:pt x="1381671" y="234048"/>
                  </a:lnTo>
                  <a:lnTo>
                    <a:pt x="1381671" y="71589"/>
                  </a:lnTo>
                  <a:lnTo>
                    <a:pt x="1379601" y="75819"/>
                  </a:lnTo>
                  <a:lnTo>
                    <a:pt x="1380744" y="77978"/>
                  </a:lnTo>
                  <a:lnTo>
                    <a:pt x="1376934" y="82677"/>
                  </a:lnTo>
                  <a:lnTo>
                    <a:pt x="1375791" y="85344"/>
                  </a:lnTo>
                  <a:lnTo>
                    <a:pt x="1374648" y="89154"/>
                  </a:lnTo>
                  <a:lnTo>
                    <a:pt x="1377315" y="93853"/>
                  </a:lnTo>
                  <a:lnTo>
                    <a:pt x="1375029" y="92964"/>
                  </a:lnTo>
                  <a:lnTo>
                    <a:pt x="1374267" y="92964"/>
                  </a:lnTo>
                  <a:lnTo>
                    <a:pt x="1373886" y="95631"/>
                  </a:lnTo>
                  <a:lnTo>
                    <a:pt x="1374267" y="98171"/>
                  </a:lnTo>
                  <a:lnTo>
                    <a:pt x="1371981" y="99060"/>
                  </a:lnTo>
                  <a:lnTo>
                    <a:pt x="1369695" y="98171"/>
                  </a:lnTo>
                  <a:lnTo>
                    <a:pt x="1368247" y="100584"/>
                  </a:lnTo>
                  <a:lnTo>
                    <a:pt x="1368171" y="100330"/>
                  </a:lnTo>
                  <a:lnTo>
                    <a:pt x="1366266" y="102870"/>
                  </a:lnTo>
                  <a:lnTo>
                    <a:pt x="1363980" y="101600"/>
                  </a:lnTo>
                  <a:lnTo>
                    <a:pt x="1363599" y="101942"/>
                  </a:lnTo>
                  <a:lnTo>
                    <a:pt x="1363599" y="132207"/>
                  </a:lnTo>
                  <a:lnTo>
                    <a:pt x="1363218" y="134874"/>
                  </a:lnTo>
                  <a:lnTo>
                    <a:pt x="1361186" y="138303"/>
                  </a:lnTo>
                  <a:lnTo>
                    <a:pt x="1363091" y="134874"/>
                  </a:lnTo>
                  <a:lnTo>
                    <a:pt x="1363472" y="132334"/>
                  </a:lnTo>
                  <a:lnTo>
                    <a:pt x="1362329" y="129794"/>
                  </a:lnTo>
                  <a:lnTo>
                    <a:pt x="1360805" y="127127"/>
                  </a:lnTo>
                  <a:lnTo>
                    <a:pt x="1362456" y="129667"/>
                  </a:lnTo>
                  <a:lnTo>
                    <a:pt x="1363599" y="132207"/>
                  </a:lnTo>
                  <a:lnTo>
                    <a:pt x="1363599" y="101942"/>
                  </a:lnTo>
                  <a:lnTo>
                    <a:pt x="1361567" y="103759"/>
                  </a:lnTo>
                  <a:lnTo>
                    <a:pt x="1361567" y="106426"/>
                  </a:lnTo>
                  <a:lnTo>
                    <a:pt x="1361567" y="119253"/>
                  </a:lnTo>
                  <a:lnTo>
                    <a:pt x="1359662" y="115570"/>
                  </a:lnTo>
                  <a:lnTo>
                    <a:pt x="1361567" y="119253"/>
                  </a:lnTo>
                  <a:lnTo>
                    <a:pt x="1361567" y="106426"/>
                  </a:lnTo>
                  <a:lnTo>
                    <a:pt x="1360424" y="112014"/>
                  </a:lnTo>
                  <a:lnTo>
                    <a:pt x="1360805" y="113665"/>
                  </a:lnTo>
                  <a:lnTo>
                    <a:pt x="1360805" y="114554"/>
                  </a:lnTo>
                  <a:lnTo>
                    <a:pt x="1360538" y="114757"/>
                  </a:lnTo>
                  <a:lnTo>
                    <a:pt x="1324356" y="124968"/>
                  </a:lnTo>
                  <a:lnTo>
                    <a:pt x="1315974" y="128016"/>
                  </a:lnTo>
                  <a:lnTo>
                    <a:pt x="1316736" y="131445"/>
                  </a:lnTo>
                  <a:lnTo>
                    <a:pt x="1316355" y="134493"/>
                  </a:lnTo>
                  <a:lnTo>
                    <a:pt x="1318260" y="137033"/>
                  </a:lnTo>
                  <a:lnTo>
                    <a:pt x="1318641" y="143129"/>
                  </a:lnTo>
                  <a:lnTo>
                    <a:pt x="1319022" y="145669"/>
                  </a:lnTo>
                  <a:lnTo>
                    <a:pt x="1321308" y="147828"/>
                  </a:lnTo>
                  <a:lnTo>
                    <a:pt x="1322070" y="150368"/>
                  </a:lnTo>
                  <a:lnTo>
                    <a:pt x="1321689" y="152908"/>
                  </a:lnTo>
                  <a:lnTo>
                    <a:pt x="1322832" y="155956"/>
                  </a:lnTo>
                  <a:lnTo>
                    <a:pt x="1323213" y="158115"/>
                  </a:lnTo>
                  <a:lnTo>
                    <a:pt x="1323035" y="158381"/>
                  </a:lnTo>
                  <a:lnTo>
                    <a:pt x="1322705" y="156464"/>
                  </a:lnTo>
                  <a:lnTo>
                    <a:pt x="1321562" y="153543"/>
                  </a:lnTo>
                  <a:lnTo>
                    <a:pt x="1321943" y="151003"/>
                  </a:lnTo>
                  <a:lnTo>
                    <a:pt x="1321181" y="148336"/>
                  </a:lnTo>
                  <a:lnTo>
                    <a:pt x="1320165" y="147383"/>
                  </a:lnTo>
                  <a:lnTo>
                    <a:pt x="1320165" y="283527"/>
                  </a:lnTo>
                  <a:lnTo>
                    <a:pt x="1313967" y="281317"/>
                  </a:lnTo>
                  <a:lnTo>
                    <a:pt x="1313967" y="337858"/>
                  </a:lnTo>
                  <a:lnTo>
                    <a:pt x="1313561" y="338632"/>
                  </a:lnTo>
                  <a:lnTo>
                    <a:pt x="1313561" y="338328"/>
                  </a:lnTo>
                  <a:lnTo>
                    <a:pt x="1313967" y="337858"/>
                  </a:lnTo>
                  <a:lnTo>
                    <a:pt x="1313967" y="281317"/>
                  </a:lnTo>
                  <a:lnTo>
                    <a:pt x="1313027" y="280974"/>
                  </a:lnTo>
                  <a:lnTo>
                    <a:pt x="1320165" y="283527"/>
                  </a:lnTo>
                  <a:lnTo>
                    <a:pt x="1320165" y="147383"/>
                  </a:lnTo>
                  <a:lnTo>
                    <a:pt x="1318895" y="146177"/>
                  </a:lnTo>
                  <a:lnTo>
                    <a:pt x="1318514" y="143637"/>
                  </a:lnTo>
                  <a:lnTo>
                    <a:pt x="1318133" y="137668"/>
                  </a:lnTo>
                  <a:lnTo>
                    <a:pt x="1316228" y="135128"/>
                  </a:lnTo>
                  <a:lnTo>
                    <a:pt x="1316609" y="132080"/>
                  </a:lnTo>
                  <a:lnTo>
                    <a:pt x="1315847" y="128651"/>
                  </a:lnTo>
                  <a:lnTo>
                    <a:pt x="1298321" y="134239"/>
                  </a:lnTo>
                  <a:lnTo>
                    <a:pt x="1296466" y="134683"/>
                  </a:lnTo>
                  <a:lnTo>
                    <a:pt x="1296466" y="263715"/>
                  </a:lnTo>
                  <a:lnTo>
                    <a:pt x="1295273" y="263906"/>
                  </a:lnTo>
                  <a:lnTo>
                    <a:pt x="1296416" y="263652"/>
                  </a:lnTo>
                  <a:lnTo>
                    <a:pt x="1296466" y="134683"/>
                  </a:lnTo>
                  <a:lnTo>
                    <a:pt x="1282319" y="138049"/>
                  </a:lnTo>
                  <a:lnTo>
                    <a:pt x="1280033" y="138049"/>
                  </a:lnTo>
                  <a:lnTo>
                    <a:pt x="1275461" y="141097"/>
                  </a:lnTo>
                  <a:lnTo>
                    <a:pt x="1267460" y="150495"/>
                  </a:lnTo>
                  <a:lnTo>
                    <a:pt x="1260221" y="164211"/>
                  </a:lnTo>
                  <a:lnTo>
                    <a:pt x="1260221" y="167640"/>
                  </a:lnTo>
                  <a:lnTo>
                    <a:pt x="1256030" y="175006"/>
                  </a:lnTo>
                  <a:lnTo>
                    <a:pt x="1253363" y="176657"/>
                  </a:lnTo>
                  <a:lnTo>
                    <a:pt x="1249553" y="181864"/>
                  </a:lnTo>
                  <a:lnTo>
                    <a:pt x="1248791" y="184404"/>
                  </a:lnTo>
                  <a:lnTo>
                    <a:pt x="1251077" y="186563"/>
                  </a:lnTo>
                  <a:lnTo>
                    <a:pt x="1251458" y="187833"/>
                  </a:lnTo>
                  <a:lnTo>
                    <a:pt x="1251077" y="184785"/>
                  </a:lnTo>
                  <a:lnTo>
                    <a:pt x="1253363" y="183896"/>
                  </a:lnTo>
                  <a:lnTo>
                    <a:pt x="1253744" y="187325"/>
                  </a:lnTo>
                  <a:lnTo>
                    <a:pt x="1257173" y="186055"/>
                  </a:lnTo>
                  <a:lnTo>
                    <a:pt x="1255649" y="188722"/>
                  </a:lnTo>
                  <a:lnTo>
                    <a:pt x="1255268" y="190754"/>
                  </a:lnTo>
                  <a:lnTo>
                    <a:pt x="1252982" y="191643"/>
                  </a:lnTo>
                  <a:lnTo>
                    <a:pt x="1255268" y="197231"/>
                  </a:lnTo>
                  <a:lnTo>
                    <a:pt x="1255268" y="198501"/>
                  </a:lnTo>
                  <a:lnTo>
                    <a:pt x="1256030" y="201041"/>
                  </a:lnTo>
                  <a:lnTo>
                    <a:pt x="1256411" y="203708"/>
                  </a:lnTo>
                  <a:lnTo>
                    <a:pt x="1254887" y="206248"/>
                  </a:lnTo>
                  <a:lnTo>
                    <a:pt x="1253248" y="206248"/>
                  </a:lnTo>
                  <a:lnTo>
                    <a:pt x="1253248" y="269481"/>
                  </a:lnTo>
                  <a:lnTo>
                    <a:pt x="1230376" y="274828"/>
                  </a:lnTo>
                  <a:lnTo>
                    <a:pt x="1198245" y="282067"/>
                  </a:lnTo>
                  <a:lnTo>
                    <a:pt x="1253248" y="269481"/>
                  </a:lnTo>
                  <a:lnTo>
                    <a:pt x="1253248" y="206248"/>
                  </a:lnTo>
                  <a:lnTo>
                    <a:pt x="1252601" y="206248"/>
                  </a:lnTo>
                  <a:lnTo>
                    <a:pt x="1249934" y="209296"/>
                  </a:lnTo>
                  <a:lnTo>
                    <a:pt x="1247267" y="211836"/>
                  </a:lnTo>
                  <a:lnTo>
                    <a:pt x="1245743" y="214376"/>
                  </a:lnTo>
                  <a:lnTo>
                    <a:pt x="1243838" y="216916"/>
                  </a:lnTo>
                  <a:lnTo>
                    <a:pt x="1241933" y="218186"/>
                  </a:lnTo>
                  <a:lnTo>
                    <a:pt x="1240028" y="220853"/>
                  </a:lnTo>
                  <a:lnTo>
                    <a:pt x="1238504" y="220345"/>
                  </a:lnTo>
                  <a:lnTo>
                    <a:pt x="1233551" y="220345"/>
                  </a:lnTo>
                  <a:lnTo>
                    <a:pt x="1229360" y="221615"/>
                  </a:lnTo>
                  <a:lnTo>
                    <a:pt x="1224915" y="224663"/>
                  </a:lnTo>
                  <a:lnTo>
                    <a:pt x="1218819" y="221615"/>
                  </a:lnTo>
                  <a:lnTo>
                    <a:pt x="1209675" y="222123"/>
                  </a:lnTo>
                  <a:lnTo>
                    <a:pt x="1200531" y="224282"/>
                  </a:lnTo>
                  <a:lnTo>
                    <a:pt x="1191006" y="228981"/>
                  </a:lnTo>
                  <a:lnTo>
                    <a:pt x="1189482" y="230251"/>
                  </a:lnTo>
                  <a:lnTo>
                    <a:pt x="1186815" y="231902"/>
                  </a:lnTo>
                  <a:lnTo>
                    <a:pt x="1187958" y="236220"/>
                  </a:lnTo>
                  <a:lnTo>
                    <a:pt x="1187958" y="238379"/>
                  </a:lnTo>
                  <a:lnTo>
                    <a:pt x="1192530" y="239649"/>
                  </a:lnTo>
                  <a:lnTo>
                    <a:pt x="1192911" y="240538"/>
                  </a:lnTo>
                  <a:lnTo>
                    <a:pt x="1191768" y="242697"/>
                  </a:lnTo>
                  <a:lnTo>
                    <a:pt x="1194816" y="248285"/>
                  </a:lnTo>
                  <a:lnTo>
                    <a:pt x="1194816" y="250444"/>
                  </a:lnTo>
                  <a:lnTo>
                    <a:pt x="1190625" y="255524"/>
                  </a:lnTo>
                  <a:lnTo>
                    <a:pt x="1189863" y="258064"/>
                  </a:lnTo>
                  <a:lnTo>
                    <a:pt x="1187958" y="260731"/>
                  </a:lnTo>
                  <a:lnTo>
                    <a:pt x="1184910" y="264160"/>
                  </a:lnTo>
                  <a:lnTo>
                    <a:pt x="1181481" y="269240"/>
                  </a:lnTo>
                  <a:lnTo>
                    <a:pt x="1175385" y="275717"/>
                  </a:lnTo>
                  <a:lnTo>
                    <a:pt x="1175385" y="275590"/>
                  </a:lnTo>
                  <a:lnTo>
                    <a:pt x="1167638" y="282448"/>
                  </a:lnTo>
                  <a:lnTo>
                    <a:pt x="1167257" y="282067"/>
                  </a:lnTo>
                  <a:lnTo>
                    <a:pt x="1160399" y="288925"/>
                  </a:lnTo>
                  <a:lnTo>
                    <a:pt x="1157351" y="291084"/>
                  </a:lnTo>
                  <a:lnTo>
                    <a:pt x="1157732" y="291973"/>
                  </a:lnTo>
                  <a:lnTo>
                    <a:pt x="1165352" y="343916"/>
                  </a:lnTo>
                  <a:lnTo>
                    <a:pt x="1171448" y="380365"/>
                  </a:lnTo>
                  <a:lnTo>
                    <a:pt x="1245616" y="365379"/>
                  </a:lnTo>
                  <a:lnTo>
                    <a:pt x="1297940" y="352425"/>
                  </a:lnTo>
                  <a:lnTo>
                    <a:pt x="1299464" y="347726"/>
                  </a:lnTo>
                  <a:lnTo>
                    <a:pt x="1301750" y="346075"/>
                  </a:lnTo>
                  <a:lnTo>
                    <a:pt x="1304036" y="345567"/>
                  </a:lnTo>
                  <a:lnTo>
                    <a:pt x="1306703" y="346456"/>
                  </a:lnTo>
                  <a:lnTo>
                    <a:pt x="1308989" y="343916"/>
                  </a:lnTo>
                  <a:lnTo>
                    <a:pt x="1311275" y="343027"/>
                  </a:lnTo>
                  <a:lnTo>
                    <a:pt x="1313307" y="341109"/>
                  </a:lnTo>
                  <a:lnTo>
                    <a:pt x="1313307" y="341630"/>
                  </a:lnTo>
                  <a:lnTo>
                    <a:pt x="1311021" y="343408"/>
                  </a:lnTo>
                  <a:lnTo>
                    <a:pt x="1308735" y="344678"/>
                  </a:lnTo>
                  <a:lnTo>
                    <a:pt x="1306449" y="347218"/>
                  </a:lnTo>
                  <a:lnTo>
                    <a:pt x="1305687" y="348869"/>
                  </a:lnTo>
                  <a:lnTo>
                    <a:pt x="1305306" y="353187"/>
                  </a:lnTo>
                  <a:lnTo>
                    <a:pt x="1304544" y="354457"/>
                  </a:lnTo>
                  <a:lnTo>
                    <a:pt x="1304544" y="355727"/>
                  </a:lnTo>
                  <a:lnTo>
                    <a:pt x="1305687" y="357886"/>
                  </a:lnTo>
                  <a:lnTo>
                    <a:pt x="1305306" y="359156"/>
                  </a:lnTo>
                  <a:lnTo>
                    <a:pt x="1309878" y="363474"/>
                  </a:lnTo>
                  <a:lnTo>
                    <a:pt x="1312164" y="364363"/>
                  </a:lnTo>
                  <a:lnTo>
                    <a:pt x="1314196" y="365633"/>
                  </a:lnTo>
                  <a:lnTo>
                    <a:pt x="1318387" y="369062"/>
                  </a:lnTo>
                  <a:lnTo>
                    <a:pt x="1320673" y="367792"/>
                  </a:lnTo>
                  <a:lnTo>
                    <a:pt x="1325245" y="367792"/>
                  </a:lnTo>
                  <a:lnTo>
                    <a:pt x="1326007" y="370332"/>
                  </a:lnTo>
                  <a:lnTo>
                    <a:pt x="1325245" y="374650"/>
                  </a:lnTo>
                  <a:lnTo>
                    <a:pt x="1325626" y="377190"/>
                  </a:lnTo>
                  <a:lnTo>
                    <a:pt x="1327912" y="377190"/>
                  </a:lnTo>
                  <a:lnTo>
                    <a:pt x="1328674" y="375539"/>
                  </a:lnTo>
                  <a:lnTo>
                    <a:pt x="1329055" y="372872"/>
                  </a:lnTo>
                  <a:lnTo>
                    <a:pt x="1331087" y="369951"/>
                  </a:lnTo>
                  <a:lnTo>
                    <a:pt x="1331849" y="364744"/>
                  </a:lnTo>
                  <a:lnTo>
                    <a:pt x="1332992" y="362204"/>
                  </a:lnTo>
                  <a:lnTo>
                    <a:pt x="1331849" y="361823"/>
                  </a:lnTo>
                  <a:lnTo>
                    <a:pt x="1331849" y="360553"/>
                  </a:lnTo>
                  <a:lnTo>
                    <a:pt x="1333754" y="357886"/>
                  </a:lnTo>
                  <a:lnTo>
                    <a:pt x="1336040" y="357886"/>
                  </a:lnTo>
                  <a:lnTo>
                    <a:pt x="1335278" y="355727"/>
                  </a:lnTo>
                  <a:lnTo>
                    <a:pt x="1336421" y="353187"/>
                  </a:lnTo>
                  <a:lnTo>
                    <a:pt x="1335659" y="350647"/>
                  </a:lnTo>
                  <a:lnTo>
                    <a:pt x="1337945" y="349377"/>
                  </a:lnTo>
                  <a:lnTo>
                    <a:pt x="1338326" y="347218"/>
                  </a:lnTo>
                  <a:lnTo>
                    <a:pt x="1339469" y="343789"/>
                  </a:lnTo>
                  <a:lnTo>
                    <a:pt x="1340612" y="341630"/>
                  </a:lnTo>
                  <a:lnTo>
                    <a:pt x="1339469" y="339090"/>
                  </a:lnTo>
                  <a:lnTo>
                    <a:pt x="1340231" y="336423"/>
                  </a:lnTo>
                  <a:lnTo>
                    <a:pt x="1339469" y="332994"/>
                  </a:lnTo>
                  <a:lnTo>
                    <a:pt x="1338707" y="330454"/>
                  </a:lnTo>
                  <a:lnTo>
                    <a:pt x="1339469" y="329565"/>
                  </a:lnTo>
                  <a:lnTo>
                    <a:pt x="1340231" y="327533"/>
                  </a:lnTo>
                  <a:lnTo>
                    <a:pt x="1340993" y="329184"/>
                  </a:lnTo>
                  <a:lnTo>
                    <a:pt x="1340993" y="331724"/>
                  </a:lnTo>
                  <a:lnTo>
                    <a:pt x="1341374" y="336931"/>
                  </a:lnTo>
                  <a:lnTo>
                    <a:pt x="1341755" y="334391"/>
                  </a:lnTo>
                  <a:lnTo>
                    <a:pt x="1341374" y="326644"/>
                  </a:lnTo>
                  <a:lnTo>
                    <a:pt x="1340612" y="324485"/>
                  </a:lnTo>
                  <a:lnTo>
                    <a:pt x="1340612" y="316357"/>
                  </a:lnTo>
                  <a:lnTo>
                    <a:pt x="1340231" y="313309"/>
                  </a:lnTo>
                  <a:lnTo>
                    <a:pt x="1335659" y="312420"/>
                  </a:lnTo>
                  <a:lnTo>
                    <a:pt x="1333373" y="313309"/>
                  </a:lnTo>
                  <a:lnTo>
                    <a:pt x="1331468" y="312420"/>
                  </a:lnTo>
                  <a:lnTo>
                    <a:pt x="1331468" y="305562"/>
                  </a:lnTo>
                  <a:lnTo>
                    <a:pt x="1332992" y="302641"/>
                  </a:lnTo>
                  <a:lnTo>
                    <a:pt x="1333373" y="302641"/>
                  </a:lnTo>
                  <a:lnTo>
                    <a:pt x="1335659" y="300482"/>
                  </a:lnTo>
                  <a:lnTo>
                    <a:pt x="1335659" y="298323"/>
                  </a:lnTo>
                  <a:lnTo>
                    <a:pt x="1336421" y="294894"/>
                  </a:lnTo>
                  <a:lnTo>
                    <a:pt x="1336421" y="289306"/>
                  </a:lnTo>
                  <a:lnTo>
                    <a:pt x="1336230" y="289242"/>
                  </a:lnTo>
                  <a:lnTo>
                    <a:pt x="1334389" y="283464"/>
                  </a:lnTo>
                  <a:lnTo>
                    <a:pt x="1332484" y="280797"/>
                  </a:lnTo>
                  <a:lnTo>
                    <a:pt x="1331849" y="278257"/>
                  </a:lnTo>
                  <a:lnTo>
                    <a:pt x="1332484" y="277876"/>
                  </a:lnTo>
                  <a:lnTo>
                    <a:pt x="1332865" y="280416"/>
                  </a:lnTo>
                  <a:lnTo>
                    <a:pt x="1335532" y="282067"/>
                  </a:lnTo>
                  <a:lnTo>
                    <a:pt x="1336294" y="286004"/>
                  </a:lnTo>
                  <a:lnTo>
                    <a:pt x="1336675" y="293751"/>
                  </a:lnTo>
                  <a:lnTo>
                    <a:pt x="1335913" y="299212"/>
                  </a:lnTo>
                  <a:lnTo>
                    <a:pt x="1336675" y="299212"/>
                  </a:lnTo>
                  <a:lnTo>
                    <a:pt x="1337818" y="296672"/>
                  </a:lnTo>
                  <a:lnTo>
                    <a:pt x="1340104" y="295402"/>
                  </a:lnTo>
                  <a:lnTo>
                    <a:pt x="1340485" y="292354"/>
                  </a:lnTo>
                  <a:lnTo>
                    <a:pt x="1342771" y="286893"/>
                  </a:lnTo>
                  <a:lnTo>
                    <a:pt x="1340739" y="284530"/>
                  </a:lnTo>
                  <a:lnTo>
                    <a:pt x="1342644" y="286639"/>
                  </a:lnTo>
                  <a:lnTo>
                    <a:pt x="1345057" y="285877"/>
                  </a:lnTo>
                  <a:lnTo>
                    <a:pt x="1348867" y="280670"/>
                  </a:lnTo>
                  <a:lnTo>
                    <a:pt x="1351534" y="279400"/>
                  </a:lnTo>
                  <a:lnTo>
                    <a:pt x="1353566" y="276860"/>
                  </a:lnTo>
                  <a:lnTo>
                    <a:pt x="1354709" y="277622"/>
                  </a:lnTo>
                  <a:lnTo>
                    <a:pt x="1358138" y="272034"/>
                  </a:lnTo>
                  <a:lnTo>
                    <a:pt x="1360805" y="271653"/>
                  </a:lnTo>
                  <a:lnTo>
                    <a:pt x="1363218" y="270002"/>
                  </a:lnTo>
                  <a:lnTo>
                    <a:pt x="1365504" y="270002"/>
                  </a:lnTo>
                  <a:lnTo>
                    <a:pt x="1366647" y="269113"/>
                  </a:lnTo>
                  <a:lnTo>
                    <a:pt x="1373632" y="266954"/>
                  </a:lnTo>
                  <a:lnTo>
                    <a:pt x="1373632" y="265684"/>
                  </a:lnTo>
                  <a:lnTo>
                    <a:pt x="1372489" y="263525"/>
                  </a:lnTo>
                  <a:lnTo>
                    <a:pt x="1374013" y="263906"/>
                  </a:lnTo>
                  <a:lnTo>
                    <a:pt x="1374013" y="265684"/>
                  </a:lnTo>
                  <a:lnTo>
                    <a:pt x="1376299" y="265684"/>
                  </a:lnTo>
                  <a:lnTo>
                    <a:pt x="1380998" y="262636"/>
                  </a:lnTo>
                  <a:lnTo>
                    <a:pt x="1385951" y="260477"/>
                  </a:lnTo>
                  <a:lnTo>
                    <a:pt x="1386547" y="260756"/>
                  </a:lnTo>
                  <a:lnTo>
                    <a:pt x="1386713" y="261112"/>
                  </a:lnTo>
                  <a:lnTo>
                    <a:pt x="1387043" y="260972"/>
                  </a:lnTo>
                  <a:lnTo>
                    <a:pt x="1388745" y="260223"/>
                  </a:lnTo>
                  <a:lnTo>
                    <a:pt x="1395857" y="255016"/>
                  </a:lnTo>
                  <a:lnTo>
                    <a:pt x="1396238" y="252476"/>
                  </a:lnTo>
                  <a:lnTo>
                    <a:pt x="1395095" y="248920"/>
                  </a:lnTo>
                  <a:lnTo>
                    <a:pt x="1395095" y="246380"/>
                  </a:lnTo>
                  <a:lnTo>
                    <a:pt x="1393825" y="243713"/>
                  </a:lnTo>
                  <a:lnTo>
                    <a:pt x="1394714" y="241173"/>
                  </a:lnTo>
                  <a:lnTo>
                    <a:pt x="1393825" y="238125"/>
                  </a:lnTo>
                  <a:lnTo>
                    <a:pt x="1395857" y="241173"/>
                  </a:lnTo>
                  <a:lnTo>
                    <a:pt x="1397000" y="239776"/>
                  </a:lnTo>
                  <a:lnTo>
                    <a:pt x="1396619" y="239776"/>
                  </a:lnTo>
                  <a:lnTo>
                    <a:pt x="1396517" y="239649"/>
                  </a:lnTo>
                  <a:lnTo>
                    <a:pt x="1396873" y="239649"/>
                  </a:lnTo>
                  <a:lnTo>
                    <a:pt x="1397000" y="239776"/>
                  </a:lnTo>
                  <a:lnTo>
                    <a:pt x="1398397" y="240919"/>
                  </a:lnTo>
                  <a:lnTo>
                    <a:pt x="1399921" y="239649"/>
                  </a:lnTo>
                  <a:lnTo>
                    <a:pt x="1400302" y="237109"/>
                  </a:lnTo>
                  <a:lnTo>
                    <a:pt x="1400302" y="238252"/>
                  </a:lnTo>
                  <a:lnTo>
                    <a:pt x="1400048" y="240030"/>
                  </a:lnTo>
                  <a:lnTo>
                    <a:pt x="1398270" y="241300"/>
                  </a:lnTo>
                  <a:lnTo>
                    <a:pt x="1400048" y="242570"/>
                  </a:lnTo>
                  <a:lnTo>
                    <a:pt x="1400086" y="242277"/>
                  </a:lnTo>
                  <a:lnTo>
                    <a:pt x="1401826" y="243078"/>
                  </a:lnTo>
                  <a:lnTo>
                    <a:pt x="1403350" y="246507"/>
                  </a:lnTo>
                  <a:lnTo>
                    <a:pt x="1403350" y="248158"/>
                  </a:lnTo>
                  <a:lnTo>
                    <a:pt x="1404874" y="245618"/>
                  </a:lnTo>
                  <a:lnTo>
                    <a:pt x="1407160" y="245618"/>
                  </a:lnTo>
                  <a:lnTo>
                    <a:pt x="1407922" y="241300"/>
                  </a:lnTo>
                  <a:lnTo>
                    <a:pt x="1410208" y="239649"/>
                  </a:lnTo>
                  <a:lnTo>
                    <a:pt x="1411732" y="237109"/>
                  </a:lnTo>
                  <a:lnTo>
                    <a:pt x="1414018" y="235331"/>
                  </a:lnTo>
                  <a:lnTo>
                    <a:pt x="1414018" y="237490"/>
                  </a:lnTo>
                  <a:lnTo>
                    <a:pt x="1414780" y="243078"/>
                  </a:lnTo>
                  <a:lnTo>
                    <a:pt x="1417447" y="242189"/>
                  </a:lnTo>
                  <a:lnTo>
                    <a:pt x="1419352" y="240030"/>
                  </a:lnTo>
                  <a:lnTo>
                    <a:pt x="1420114" y="237490"/>
                  </a:lnTo>
                  <a:lnTo>
                    <a:pt x="1421257" y="237871"/>
                  </a:lnTo>
                  <a:lnTo>
                    <a:pt x="1427607" y="234061"/>
                  </a:lnTo>
                  <a:lnTo>
                    <a:pt x="1430274" y="232791"/>
                  </a:lnTo>
                  <a:lnTo>
                    <a:pt x="1431798" y="229743"/>
                  </a:lnTo>
                  <a:lnTo>
                    <a:pt x="1430274" y="225044"/>
                  </a:lnTo>
                  <a:lnTo>
                    <a:pt x="1427226" y="220345"/>
                  </a:lnTo>
                  <a:lnTo>
                    <a:pt x="1424940" y="218186"/>
                  </a:lnTo>
                  <a:lnTo>
                    <a:pt x="1422654" y="217678"/>
                  </a:lnTo>
                  <a:lnTo>
                    <a:pt x="1420114" y="218186"/>
                  </a:lnTo>
                  <a:lnTo>
                    <a:pt x="1422654" y="218567"/>
                  </a:lnTo>
                  <a:lnTo>
                    <a:pt x="1424940" y="220345"/>
                  </a:lnTo>
                  <a:lnTo>
                    <a:pt x="1426083" y="223266"/>
                  </a:lnTo>
                  <a:lnTo>
                    <a:pt x="1427607" y="222885"/>
                  </a:lnTo>
                  <a:lnTo>
                    <a:pt x="1429131" y="226695"/>
                  </a:lnTo>
                  <a:lnTo>
                    <a:pt x="1427226" y="229362"/>
                  </a:lnTo>
                  <a:lnTo>
                    <a:pt x="1422273" y="233553"/>
                  </a:lnTo>
                  <a:lnTo>
                    <a:pt x="1420114" y="232791"/>
                  </a:lnTo>
                  <a:lnTo>
                    <a:pt x="1417828" y="232791"/>
                  </a:lnTo>
                  <a:lnTo>
                    <a:pt x="1416685" y="231902"/>
                  </a:lnTo>
                  <a:lnTo>
                    <a:pt x="1414399" y="226695"/>
                  </a:lnTo>
                  <a:lnTo>
                    <a:pt x="1412113" y="226314"/>
                  </a:lnTo>
                  <a:lnTo>
                    <a:pt x="1409827" y="225425"/>
                  </a:lnTo>
                  <a:lnTo>
                    <a:pt x="1409827" y="222885"/>
                  </a:lnTo>
                  <a:lnTo>
                    <a:pt x="1412113" y="224155"/>
                  </a:lnTo>
                  <a:lnTo>
                    <a:pt x="1410208" y="221107"/>
                  </a:lnTo>
                  <a:lnTo>
                    <a:pt x="1406017" y="216916"/>
                  </a:lnTo>
                  <a:lnTo>
                    <a:pt x="1403731" y="216408"/>
                  </a:lnTo>
                  <a:lnTo>
                    <a:pt x="1401064" y="217678"/>
                  </a:lnTo>
                  <a:lnTo>
                    <a:pt x="1398778" y="216408"/>
                  </a:lnTo>
                  <a:lnTo>
                    <a:pt x="1397254" y="213868"/>
                  </a:lnTo>
                  <a:lnTo>
                    <a:pt x="1399540" y="213868"/>
                  </a:lnTo>
                  <a:lnTo>
                    <a:pt x="1398778" y="211328"/>
                  </a:lnTo>
                  <a:lnTo>
                    <a:pt x="1400302" y="208661"/>
                  </a:lnTo>
                  <a:lnTo>
                    <a:pt x="1399921" y="207391"/>
                  </a:lnTo>
                  <a:lnTo>
                    <a:pt x="1401445" y="205232"/>
                  </a:lnTo>
                  <a:lnTo>
                    <a:pt x="1406017" y="201422"/>
                  </a:lnTo>
                  <a:lnTo>
                    <a:pt x="1406398" y="198755"/>
                  </a:lnTo>
                  <a:lnTo>
                    <a:pt x="1404112" y="199644"/>
                  </a:lnTo>
                  <a:lnTo>
                    <a:pt x="1404493" y="200152"/>
                  </a:lnTo>
                  <a:lnTo>
                    <a:pt x="1402207" y="200533"/>
                  </a:lnTo>
                  <a:lnTo>
                    <a:pt x="1399921" y="198374"/>
                  </a:lnTo>
                  <a:lnTo>
                    <a:pt x="1399540" y="195834"/>
                  </a:lnTo>
                  <a:lnTo>
                    <a:pt x="1397635" y="194564"/>
                  </a:lnTo>
                  <a:lnTo>
                    <a:pt x="1398320" y="192151"/>
                  </a:lnTo>
                  <a:lnTo>
                    <a:pt x="1398397" y="191897"/>
                  </a:lnTo>
                  <a:lnTo>
                    <a:pt x="1398397" y="189992"/>
                  </a:lnTo>
                  <a:lnTo>
                    <a:pt x="1399286" y="184404"/>
                  </a:lnTo>
                  <a:lnTo>
                    <a:pt x="1397660" y="183692"/>
                  </a:lnTo>
                  <a:lnTo>
                    <a:pt x="1398270" y="183896"/>
                  </a:lnTo>
                  <a:lnTo>
                    <a:pt x="1399794" y="181356"/>
                  </a:lnTo>
                  <a:lnTo>
                    <a:pt x="1400937" y="178689"/>
                  </a:lnTo>
                  <a:lnTo>
                    <a:pt x="1400175" y="175768"/>
                  </a:lnTo>
                  <a:lnTo>
                    <a:pt x="1400175" y="173228"/>
                  </a:lnTo>
                  <a:lnTo>
                    <a:pt x="1402461" y="170561"/>
                  </a:lnTo>
                  <a:lnTo>
                    <a:pt x="1404366" y="166370"/>
                  </a:lnTo>
                  <a:lnTo>
                    <a:pt x="1403223" y="163703"/>
                  </a:lnTo>
                  <a:lnTo>
                    <a:pt x="1406271" y="158623"/>
                  </a:lnTo>
                  <a:lnTo>
                    <a:pt x="1404747" y="157734"/>
                  </a:lnTo>
                  <a:lnTo>
                    <a:pt x="1404366" y="155575"/>
                  </a:lnTo>
                  <a:lnTo>
                    <a:pt x="1405128" y="152654"/>
                  </a:lnTo>
                  <a:lnTo>
                    <a:pt x="1408557" y="147066"/>
                  </a:lnTo>
                  <a:lnTo>
                    <a:pt x="1409700" y="152146"/>
                  </a:lnTo>
                  <a:lnTo>
                    <a:pt x="1409700" y="149606"/>
                  </a:lnTo>
                  <a:lnTo>
                    <a:pt x="1410081" y="152146"/>
                  </a:lnTo>
                  <a:lnTo>
                    <a:pt x="1411224" y="149606"/>
                  </a:lnTo>
                  <a:lnTo>
                    <a:pt x="1411986" y="146558"/>
                  </a:lnTo>
                  <a:lnTo>
                    <a:pt x="1412367" y="147066"/>
                  </a:lnTo>
                  <a:lnTo>
                    <a:pt x="1414272" y="152146"/>
                  </a:lnTo>
                  <a:lnTo>
                    <a:pt x="1415034" y="149606"/>
                  </a:lnTo>
                  <a:lnTo>
                    <a:pt x="1411986" y="141478"/>
                  </a:lnTo>
                  <a:lnTo>
                    <a:pt x="1411224" y="142367"/>
                  </a:lnTo>
                  <a:lnTo>
                    <a:pt x="1411224" y="140208"/>
                  </a:lnTo>
                  <a:lnTo>
                    <a:pt x="1412367" y="137541"/>
                  </a:lnTo>
                  <a:lnTo>
                    <a:pt x="1411986" y="140589"/>
                  </a:lnTo>
                  <a:lnTo>
                    <a:pt x="1415796" y="148717"/>
                  </a:lnTo>
                  <a:lnTo>
                    <a:pt x="1416558" y="146558"/>
                  </a:lnTo>
                  <a:lnTo>
                    <a:pt x="1414653" y="143637"/>
                  </a:lnTo>
                  <a:lnTo>
                    <a:pt x="1415034" y="140208"/>
                  </a:lnTo>
                  <a:lnTo>
                    <a:pt x="1416177" y="139319"/>
                  </a:lnTo>
                  <a:lnTo>
                    <a:pt x="1417320" y="141859"/>
                  </a:lnTo>
                  <a:lnTo>
                    <a:pt x="1416939" y="144399"/>
                  </a:lnTo>
                  <a:lnTo>
                    <a:pt x="1419225" y="146177"/>
                  </a:lnTo>
                  <a:lnTo>
                    <a:pt x="1417701" y="140970"/>
                  </a:lnTo>
                  <a:lnTo>
                    <a:pt x="1418463" y="138049"/>
                  </a:lnTo>
                  <a:lnTo>
                    <a:pt x="1418844" y="137541"/>
                  </a:lnTo>
                  <a:lnTo>
                    <a:pt x="1418463" y="140208"/>
                  </a:lnTo>
                  <a:lnTo>
                    <a:pt x="1419225" y="143129"/>
                  </a:lnTo>
                  <a:lnTo>
                    <a:pt x="1421130" y="144399"/>
                  </a:lnTo>
                  <a:lnTo>
                    <a:pt x="1421511" y="141859"/>
                  </a:lnTo>
                  <a:lnTo>
                    <a:pt x="1421130" y="138938"/>
                  </a:lnTo>
                  <a:lnTo>
                    <a:pt x="1421892" y="136271"/>
                  </a:lnTo>
                  <a:lnTo>
                    <a:pt x="1426845" y="138049"/>
                  </a:lnTo>
                  <a:lnTo>
                    <a:pt x="1427607" y="135509"/>
                  </a:lnTo>
                  <a:lnTo>
                    <a:pt x="1429512" y="132461"/>
                  </a:lnTo>
                  <a:lnTo>
                    <a:pt x="1428369" y="129921"/>
                  </a:lnTo>
                  <a:lnTo>
                    <a:pt x="1428750" y="127254"/>
                  </a:lnTo>
                  <a:lnTo>
                    <a:pt x="1428750" y="124333"/>
                  </a:lnTo>
                  <a:lnTo>
                    <a:pt x="1429512" y="119126"/>
                  </a:lnTo>
                  <a:lnTo>
                    <a:pt x="1428369" y="116586"/>
                  </a:lnTo>
                  <a:lnTo>
                    <a:pt x="1431417" y="114935"/>
                  </a:lnTo>
                  <a:lnTo>
                    <a:pt x="1431036" y="110617"/>
                  </a:lnTo>
                  <a:lnTo>
                    <a:pt x="1432560" y="113157"/>
                  </a:lnTo>
                  <a:lnTo>
                    <a:pt x="1432179" y="115316"/>
                  </a:lnTo>
                  <a:lnTo>
                    <a:pt x="1434465" y="114935"/>
                  </a:lnTo>
                  <a:lnTo>
                    <a:pt x="1434084" y="117856"/>
                  </a:lnTo>
                  <a:lnTo>
                    <a:pt x="1432941" y="119126"/>
                  </a:lnTo>
                  <a:lnTo>
                    <a:pt x="1437513" y="119126"/>
                  </a:lnTo>
                  <a:lnTo>
                    <a:pt x="1440561" y="120904"/>
                  </a:lnTo>
                  <a:lnTo>
                    <a:pt x="1439418" y="118364"/>
                  </a:lnTo>
                  <a:lnTo>
                    <a:pt x="1439037" y="115697"/>
                  </a:lnTo>
                  <a:lnTo>
                    <a:pt x="1439799" y="113157"/>
                  </a:lnTo>
                  <a:lnTo>
                    <a:pt x="1439418" y="110617"/>
                  </a:lnTo>
                  <a:lnTo>
                    <a:pt x="1441704" y="113157"/>
                  </a:lnTo>
                  <a:lnTo>
                    <a:pt x="1443990" y="110617"/>
                  </a:lnTo>
                  <a:lnTo>
                    <a:pt x="1443609" y="108077"/>
                  </a:lnTo>
                  <a:lnTo>
                    <a:pt x="1449324" y="110109"/>
                  </a:lnTo>
                  <a:lnTo>
                    <a:pt x="1450467" y="112776"/>
                  </a:lnTo>
                  <a:lnTo>
                    <a:pt x="1451610" y="110109"/>
                  </a:lnTo>
                  <a:lnTo>
                    <a:pt x="1450467" y="107569"/>
                  </a:lnTo>
                  <a:lnTo>
                    <a:pt x="1451991" y="106680"/>
                  </a:lnTo>
                  <a:lnTo>
                    <a:pt x="1452753" y="109347"/>
                  </a:lnTo>
                  <a:lnTo>
                    <a:pt x="1453134" y="106299"/>
                  </a:lnTo>
                  <a:lnTo>
                    <a:pt x="1453896" y="109347"/>
                  </a:lnTo>
                  <a:lnTo>
                    <a:pt x="1454277" y="106299"/>
                  </a:lnTo>
                  <a:lnTo>
                    <a:pt x="1453896" y="103759"/>
                  </a:lnTo>
                  <a:lnTo>
                    <a:pt x="1455039" y="101219"/>
                  </a:lnTo>
                  <a:lnTo>
                    <a:pt x="1456944" y="103759"/>
                  </a:lnTo>
                  <a:lnTo>
                    <a:pt x="1457706" y="103759"/>
                  </a:lnTo>
                  <a:lnTo>
                    <a:pt x="1458087" y="101600"/>
                  </a:lnTo>
                  <a:lnTo>
                    <a:pt x="1460373" y="101600"/>
                  </a:lnTo>
                  <a:lnTo>
                    <a:pt x="1460373" y="99060"/>
                  </a:lnTo>
                  <a:lnTo>
                    <a:pt x="1462786" y="97790"/>
                  </a:lnTo>
                  <a:lnTo>
                    <a:pt x="1462786" y="96012"/>
                  </a:lnTo>
                  <a:lnTo>
                    <a:pt x="1465072" y="96393"/>
                  </a:lnTo>
                  <a:lnTo>
                    <a:pt x="1463929" y="93472"/>
                  </a:lnTo>
                  <a:lnTo>
                    <a:pt x="1466977" y="93853"/>
                  </a:lnTo>
                  <a:lnTo>
                    <a:pt x="1469263" y="92583"/>
                  </a:lnTo>
                  <a:lnTo>
                    <a:pt x="1471930" y="87503"/>
                  </a:lnTo>
                  <a:lnTo>
                    <a:pt x="1471930" y="84836"/>
                  </a:lnTo>
                  <a:close/>
                </a:path>
                <a:path w="1479550" h="652780">
                  <a:moveTo>
                    <a:pt x="1479042" y="86868"/>
                  </a:moveTo>
                  <a:lnTo>
                    <a:pt x="1477645" y="84201"/>
                  </a:lnTo>
                  <a:lnTo>
                    <a:pt x="1477264" y="84201"/>
                  </a:lnTo>
                  <a:lnTo>
                    <a:pt x="1476502" y="86868"/>
                  </a:lnTo>
                  <a:lnTo>
                    <a:pt x="1476502" y="89408"/>
                  </a:lnTo>
                  <a:lnTo>
                    <a:pt x="1477264" y="91948"/>
                  </a:lnTo>
                  <a:lnTo>
                    <a:pt x="1479042" y="89408"/>
                  </a:lnTo>
                  <a:lnTo>
                    <a:pt x="1479042" y="86868"/>
                  </a:lnTo>
                  <a:close/>
                </a:path>
              </a:pathLst>
            </a:custGeom>
            <a:solidFill>
              <a:srgbClr val="92CE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911723" y="1828800"/>
              <a:ext cx="236219" cy="309752"/>
            </a:xfrm>
            <a:prstGeom prst="rect">
              <a:avLst/>
            </a:prstGeom>
          </p:spPr>
        </p:pic>
        <p:sp>
          <p:nvSpPr>
            <p:cNvPr id="118" name="object 118" descr=""/>
            <p:cNvSpPr/>
            <p:nvPr/>
          </p:nvSpPr>
          <p:spPr>
            <a:xfrm>
              <a:off x="5995923" y="2119376"/>
              <a:ext cx="177800" cy="311785"/>
            </a:xfrm>
            <a:custGeom>
              <a:avLst/>
              <a:gdLst/>
              <a:ahLst/>
              <a:cxnLst/>
              <a:rect l="l" t="t" r="r" b="b"/>
              <a:pathLst>
                <a:path w="177800" h="311785">
                  <a:moveTo>
                    <a:pt x="25018" y="0"/>
                  </a:moveTo>
                  <a:lnTo>
                    <a:pt x="5587" y="91059"/>
                  </a:lnTo>
                  <a:lnTo>
                    <a:pt x="0" y="117601"/>
                  </a:lnTo>
                  <a:lnTo>
                    <a:pt x="117475" y="311403"/>
                  </a:lnTo>
                  <a:lnTo>
                    <a:pt x="117855" y="305815"/>
                  </a:lnTo>
                  <a:lnTo>
                    <a:pt x="120141" y="303784"/>
                  </a:lnTo>
                  <a:lnTo>
                    <a:pt x="120523" y="297688"/>
                  </a:lnTo>
                  <a:lnTo>
                    <a:pt x="119761" y="292608"/>
                  </a:lnTo>
                  <a:lnTo>
                    <a:pt x="120523" y="286131"/>
                  </a:lnTo>
                  <a:lnTo>
                    <a:pt x="120141" y="281050"/>
                  </a:lnTo>
                  <a:lnTo>
                    <a:pt x="120523" y="278511"/>
                  </a:lnTo>
                  <a:lnTo>
                    <a:pt x="121665" y="275971"/>
                  </a:lnTo>
                  <a:lnTo>
                    <a:pt x="120141" y="270763"/>
                  </a:lnTo>
                  <a:lnTo>
                    <a:pt x="121285" y="267843"/>
                  </a:lnTo>
                  <a:lnTo>
                    <a:pt x="123951" y="265684"/>
                  </a:lnTo>
                  <a:lnTo>
                    <a:pt x="126618" y="265175"/>
                  </a:lnTo>
                  <a:lnTo>
                    <a:pt x="128904" y="266953"/>
                  </a:lnTo>
                  <a:lnTo>
                    <a:pt x="131190" y="266953"/>
                  </a:lnTo>
                  <a:lnTo>
                    <a:pt x="133096" y="269494"/>
                  </a:lnTo>
                  <a:lnTo>
                    <a:pt x="133858" y="272541"/>
                  </a:lnTo>
                  <a:lnTo>
                    <a:pt x="136525" y="272923"/>
                  </a:lnTo>
                  <a:lnTo>
                    <a:pt x="139191" y="269875"/>
                  </a:lnTo>
                  <a:lnTo>
                    <a:pt x="141097" y="266446"/>
                  </a:lnTo>
                  <a:lnTo>
                    <a:pt x="146303" y="235331"/>
                  </a:lnTo>
                  <a:lnTo>
                    <a:pt x="177800" y="36322"/>
                  </a:lnTo>
                  <a:lnTo>
                    <a:pt x="142875" y="29463"/>
                  </a:lnTo>
                  <a:lnTo>
                    <a:pt x="101218" y="19558"/>
                  </a:lnTo>
                  <a:lnTo>
                    <a:pt x="69723" y="12319"/>
                  </a:lnTo>
                  <a:lnTo>
                    <a:pt x="25018" y="0"/>
                  </a:lnTo>
                  <a:close/>
                </a:path>
              </a:pathLst>
            </a:custGeom>
            <a:solidFill>
              <a:srgbClr val="92CE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91809" y="2354199"/>
              <a:ext cx="189991" cy="250062"/>
            </a:xfrm>
            <a:prstGeom prst="rect">
              <a:avLst/>
            </a:prstGeom>
          </p:spPr>
        </p:pic>
        <p:sp>
          <p:nvSpPr>
            <p:cNvPr id="120" name="object 120" descr=""/>
            <p:cNvSpPr/>
            <p:nvPr/>
          </p:nvSpPr>
          <p:spPr>
            <a:xfrm>
              <a:off x="6097650" y="1864868"/>
              <a:ext cx="167640" cy="305435"/>
            </a:xfrm>
            <a:custGeom>
              <a:avLst/>
              <a:gdLst/>
              <a:ahLst/>
              <a:cxnLst/>
              <a:rect l="l" t="t" r="r" b="b"/>
              <a:pathLst>
                <a:path w="167639" h="305435">
                  <a:moveTo>
                    <a:pt x="50546" y="0"/>
                  </a:moveTo>
                  <a:lnTo>
                    <a:pt x="50546" y="1270"/>
                  </a:lnTo>
                  <a:lnTo>
                    <a:pt x="33782" y="91186"/>
                  </a:lnTo>
                  <a:lnTo>
                    <a:pt x="32638" y="99441"/>
                  </a:lnTo>
                  <a:lnTo>
                    <a:pt x="31496" y="101981"/>
                  </a:lnTo>
                  <a:lnTo>
                    <a:pt x="33020" y="106680"/>
                  </a:lnTo>
                  <a:lnTo>
                    <a:pt x="31876" y="114808"/>
                  </a:lnTo>
                  <a:lnTo>
                    <a:pt x="32638" y="117348"/>
                  </a:lnTo>
                  <a:lnTo>
                    <a:pt x="33020" y="120777"/>
                  </a:lnTo>
                  <a:lnTo>
                    <a:pt x="34925" y="125095"/>
                  </a:lnTo>
                  <a:lnTo>
                    <a:pt x="39497" y="129412"/>
                  </a:lnTo>
                  <a:lnTo>
                    <a:pt x="40259" y="135001"/>
                  </a:lnTo>
                  <a:lnTo>
                    <a:pt x="39115" y="137541"/>
                  </a:lnTo>
                  <a:lnTo>
                    <a:pt x="33782" y="144399"/>
                  </a:lnTo>
                  <a:lnTo>
                    <a:pt x="29972" y="151637"/>
                  </a:lnTo>
                  <a:lnTo>
                    <a:pt x="26670" y="156845"/>
                  </a:lnTo>
                  <a:lnTo>
                    <a:pt x="26288" y="159385"/>
                  </a:lnTo>
                  <a:lnTo>
                    <a:pt x="22860" y="164592"/>
                  </a:lnTo>
                  <a:lnTo>
                    <a:pt x="19050" y="167132"/>
                  </a:lnTo>
                  <a:lnTo>
                    <a:pt x="16383" y="171831"/>
                  </a:lnTo>
                  <a:lnTo>
                    <a:pt x="14097" y="174371"/>
                  </a:lnTo>
                  <a:lnTo>
                    <a:pt x="12573" y="182499"/>
                  </a:lnTo>
                  <a:lnTo>
                    <a:pt x="13715" y="184277"/>
                  </a:lnTo>
                  <a:lnTo>
                    <a:pt x="15621" y="184658"/>
                  </a:lnTo>
                  <a:lnTo>
                    <a:pt x="17907" y="185928"/>
                  </a:lnTo>
                  <a:lnTo>
                    <a:pt x="19050" y="188595"/>
                  </a:lnTo>
                  <a:lnTo>
                    <a:pt x="17525" y="191516"/>
                  </a:lnTo>
                  <a:lnTo>
                    <a:pt x="17145" y="195453"/>
                  </a:lnTo>
                  <a:lnTo>
                    <a:pt x="15239" y="200152"/>
                  </a:lnTo>
                  <a:lnTo>
                    <a:pt x="12953" y="202692"/>
                  </a:lnTo>
                  <a:lnTo>
                    <a:pt x="0" y="273812"/>
                  </a:lnTo>
                  <a:lnTo>
                    <a:pt x="41783" y="283718"/>
                  </a:lnTo>
                  <a:lnTo>
                    <a:pt x="76708" y="290576"/>
                  </a:lnTo>
                  <a:lnTo>
                    <a:pt x="86995" y="293116"/>
                  </a:lnTo>
                  <a:lnTo>
                    <a:pt x="123444" y="299974"/>
                  </a:lnTo>
                  <a:lnTo>
                    <a:pt x="154177" y="305181"/>
                  </a:lnTo>
                  <a:lnTo>
                    <a:pt x="167132" y="205740"/>
                  </a:lnTo>
                  <a:lnTo>
                    <a:pt x="164846" y="203073"/>
                  </a:lnTo>
                  <a:lnTo>
                    <a:pt x="163322" y="200152"/>
                  </a:lnTo>
                  <a:lnTo>
                    <a:pt x="162178" y="195834"/>
                  </a:lnTo>
                  <a:lnTo>
                    <a:pt x="159893" y="195453"/>
                  </a:lnTo>
                  <a:lnTo>
                    <a:pt x="156083" y="200152"/>
                  </a:lnTo>
                  <a:lnTo>
                    <a:pt x="156083" y="201803"/>
                  </a:lnTo>
                  <a:lnTo>
                    <a:pt x="151891" y="200152"/>
                  </a:lnTo>
                  <a:lnTo>
                    <a:pt x="149606" y="201422"/>
                  </a:lnTo>
                  <a:lnTo>
                    <a:pt x="146938" y="199644"/>
                  </a:lnTo>
                  <a:lnTo>
                    <a:pt x="142748" y="199644"/>
                  </a:lnTo>
                  <a:lnTo>
                    <a:pt x="137795" y="197485"/>
                  </a:lnTo>
                  <a:lnTo>
                    <a:pt x="134365" y="200152"/>
                  </a:lnTo>
                  <a:lnTo>
                    <a:pt x="132207" y="200152"/>
                  </a:lnTo>
                  <a:lnTo>
                    <a:pt x="129921" y="199262"/>
                  </a:lnTo>
                  <a:lnTo>
                    <a:pt x="125349" y="198374"/>
                  </a:lnTo>
                  <a:lnTo>
                    <a:pt x="123062" y="199644"/>
                  </a:lnTo>
                  <a:lnTo>
                    <a:pt x="122682" y="202311"/>
                  </a:lnTo>
                  <a:lnTo>
                    <a:pt x="121920" y="202692"/>
                  </a:lnTo>
                  <a:lnTo>
                    <a:pt x="119634" y="200152"/>
                  </a:lnTo>
                  <a:lnTo>
                    <a:pt x="118110" y="197485"/>
                  </a:lnTo>
                  <a:lnTo>
                    <a:pt x="118490" y="195453"/>
                  </a:lnTo>
                  <a:lnTo>
                    <a:pt x="117348" y="192786"/>
                  </a:lnTo>
                  <a:lnTo>
                    <a:pt x="117728" y="190246"/>
                  </a:lnTo>
                  <a:lnTo>
                    <a:pt x="116966" y="185547"/>
                  </a:lnTo>
                  <a:lnTo>
                    <a:pt x="114300" y="183007"/>
                  </a:lnTo>
                  <a:lnTo>
                    <a:pt x="112013" y="184277"/>
                  </a:lnTo>
                  <a:lnTo>
                    <a:pt x="110109" y="181737"/>
                  </a:lnTo>
                  <a:lnTo>
                    <a:pt x="109347" y="178689"/>
                  </a:lnTo>
                  <a:lnTo>
                    <a:pt x="110489" y="174879"/>
                  </a:lnTo>
                  <a:lnTo>
                    <a:pt x="109727" y="170053"/>
                  </a:lnTo>
                  <a:lnTo>
                    <a:pt x="107823" y="167512"/>
                  </a:lnTo>
                  <a:lnTo>
                    <a:pt x="105918" y="162433"/>
                  </a:lnTo>
                  <a:lnTo>
                    <a:pt x="105156" y="155067"/>
                  </a:lnTo>
                  <a:lnTo>
                    <a:pt x="105156" y="150368"/>
                  </a:lnTo>
                  <a:lnTo>
                    <a:pt x="102870" y="147828"/>
                  </a:lnTo>
                  <a:lnTo>
                    <a:pt x="102488" y="145669"/>
                  </a:lnTo>
                  <a:lnTo>
                    <a:pt x="93472" y="151257"/>
                  </a:lnTo>
                  <a:lnTo>
                    <a:pt x="91566" y="151637"/>
                  </a:lnTo>
                  <a:lnTo>
                    <a:pt x="89281" y="148209"/>
                  </a:lnTo>
                  <a:lnTo>
                    <a:pt x="86613" y="147447"/>
                  </a:lnTo>
                  <a:lnTo>
                    <a:pt x="87375" y="144780"/>
                  </a:lnTo>
                  <a:lnTo>
                    <a:pt x="88900" y="142240"/>
                  </a:lnTo>
                  <a:lnTo>
                    <a:pt x="88137" y="139700"/>
                  </a:lnTo>
                  <a:lnTo>
                    <a:pt x="89662" y="137160"/>
                  </a:lnTo>
                  <a:lnTo>
                    <a:pt x="91948" y="136652"/>
                  </a:lnTo>
                  <a:lnTo>
                    <a:pt x="92710" y="131064"/>
                  </a:lnTo>
                  <a:lnTo>
                    <a:pt x="91566" y="128524"/>
                  </a:lnTo>
                  <a:lnTo>
                    <a:pt x="92328" y="125984"/>
                  </a:lnTo>
                  <a:lnTo>
                    <a:pt x="91948" y="123444"/>
                  </a:lnTo>
                  <a:lnTo>
                    <a:pt x="93472" y="120777"/>
                  </a:lnTo>
                  <a:lnTo>
                    <a:pt x="94234" y="118237"/>
                  </a:lnTo>
                  <a:lnTo>
                    <a:pt x="96900" y="113537"/>
                  </a:lnTo>
                  <a:lnTo>
                    <a:pt x="99060" y="105791"/>
                  </a:lnTo>
                  <a:lnTo>
                    <a:pt x="96900" y="104902"/>
                  </a:lnTo>
                  <a:lnTo>
                    <a:pt x="93472" y="104902"/>
                  </a:lnTo>
                  <a:lnTo>
                    <a:pt x="91566" y="103251"/>
                  </a:lnTo>
                  <a:lnTo>
                    <a:pt x="91948" y="100711"/>
                  </a:lnTo>
                  <a:lnTo>
                    <a:pt x="89662" y="100711"/>
                  </a:lnTo>
                  <a:lnTo>
                    <a:pt x="88900" y="98044"/>
                  </a:lnTo>
                  <a:lnTo>
                    <a:pt x="86613" y="95504"/>
                  </a:lnTo>
                  <a:lnTo>
                    <a:pt x="85851" y="93345"/>
                  </a:lnTo>
                  <a:lnTo>
                    <a:pt x="86613" y="92075"/>
                  </a:lnTo>
                  <a:lnTo>
                    <a:pt x="84709" y="89535"/>
                  </a:lnTo>
                  <a:lnTo>
                    <a:pt x="82041" y="83947"/>
                  </a:lnTo>
                  <a:lnTo>
                    <a:pt x="81279" y="81407"/>
                  </a:lnTo>
                  <a:lnTo>
                    <a:pt x="79375" y="79248"/>
                  </a:lnTo>
                  <a:lnTo>
                    <a:pt x="78994" y="76708"/>
                  </a:lnTo>
                  <a:lnTo>
                    <a:pt x="75184" y="74549"/>
                  </a:lnTo>
                  <a:lnTo>
                    <a:pt x="74422" y="72009"/>
                  </a:lnTo>
                  <a:lnTo>
                    <a:pt x="70612" y="66802"/>
                  </a:lnTo>
                  <a:lnTo>
                    <a:pt x="72898" y="66421"/>
                  </a:lnTo>
                  <a:lnTo>
                    <a:pt x="71754" y="63754"/>
                  </a:lnTo>
                  <a:lnTo>
                    <a:pt x="72898" y="61214"/>
                  </a:lnTo>
                  <a:lnTo>
                    <a:pt x="72516" y="58674"/>
                  </a:lnTo>
                  <a:lnTo>
                    <a:pt x="70231" y="53086"/>
                  </a:lnTo>
                  <a:lnTo>
                    <a:pt x="70231" y="52197"/>
                  </a:lnTo>
                  <a:lnTo>
                    <a:pt x="66801" y="44577"/>
                  </a:lnTo>
                  <a:lnTo>
                    <a:pt x="73278" y="6350"/>
                  </a:lnTo>
                  <a:lnTo>
                    <a:pt x="74040" y="5461"/>
                  </a:lnTo>
                  <a:lnTo>
                    <a:pt x="50546" y="0"/>
                  </a:lnTo>
                  <a:close/>
                </a:path>
              </a:pathLst>
            </a:custGeom>
            <a:solidFill>
              <a:srgbClr val="92CE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142736" y="2155698"/>
              <a:ext cx="156717" cy="222630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6164072" y="1870455"/>
              <a:ext cx="1057275" cy="960119"/>
            </a:xfrm>
            <a:custGeom>
              <a:avLst/>
              <a:gdLst/>
              <a:ahLst/>
              <a:cxnLst/>
              <a:rect l="l" t="t" r="r" b="b"/>
              <a:pathLst>
                <a:path w="1057275" h="960119">
                  <a:moveTo>
                    <a:pt x="321437" y="366903"/>
                  </a:moveTo>
                  <a:lnTo>
                    <a:pt x="318389" y="365506"/>
                  </a:lnTo>
                  <a:lnTo>
                    <a:pt x="268605" y="362077"/>
                  </a:lnTo>
                  <a:lnTo>
                    <a:pt x="268478" y="362077"/>
                  </a:lnTo>
                  <a:lnTo>
                    <a:pt x="277876" y="201676"/>
                  </a:lnTo>
                  <a:lnTo>
                    <a:pt x="244475" y="199136"/>
                  </a:lnTo>
                  <a:lnTo>
                    <a:pt x="195199" y="193548"/>
                  </a:lnTo>
                  <a:lnTo>
                    <a:pt x="244602" y="199136"/>
                  </a:lnTo>
                  <a:lnTo>
                    <a:pt x="278130" y="201676"/>
                  </a:lnTo>
                  <a:lnTo>
                    <a:pt x="279273" y="199136"/>
                  </a:lnTo>
                  <a:lnTo>
                    <a:pt x="281559" y="164465"/>
                  </a:lnTo>
                  <a:lnTo>
                    <a:pt x="288798" y="43180"/>
                  </a:lnTo>
                  <a:lnTo>
                    <a:pt x="226060" y="37211"/>
                  </a:lnTo>
                  <a:lnTo>
                    <a:pt x="189103" y="32512"/>
                  </a:lnTo>
                  <a:lnTo>
                    <a:pt x="154940" y="27305"/>
                  </a:lnTo>
                  <a:lnTo>
                    <a:pt x="101600" y="18796"/>
                  </a:lnTo>
                  <a:lnTo>
                    <a:pt x="41148" y="7239"/>
                  </a:lnTo>
                  <a:lnTo>
                    <a:pt x="7239" y="0"/>
                  </a:lnTo>
                  <a:lnTo>
                    <a:pt x="6477" y="762"/>
                  </a:lnTo>
                  <a:lnTo>
                    <a:pt x="0" y="38862"/>
                  </a:lnTo>
                  <a:lnTo>
                    <a:pt x="3429" y="46609"/>
                  </a:lnTo>
                  <a:lnTo>
                    <a:pt x="3429" y="47498"/>
                  </a:lnTo>
                  <a:lnTo>
                    <a:pt x="5715" y="53086"/>
                  </a:lnTo>
                  <a:lnTo>
                    <a:pt x="6096" y="55626"/>
                  </a:lnTo>
                  <a:lnTo>
                    <a:pt x="4953" y="58166"/>
                  </a:lnTo>
                  <a:lnTo>
                    <a:pt x="6096" y="60706"/>
                  </a:lnTo>
                  <a:lnTo>
                    <a:pt x="3810" y="61214"/>
                  </a:lnTo>
                  <a:lnTo>
                    <a:pt x="7620" y="66294"/>
                  </a:lnTo>
                  <a:lnTo>
                    <a:pt x="8382" y="68834"/>
                  </a:lnTo>
                  <a:lnTo>
                    <a:pt x="12192" y="70993"/>
                  </a:lnTo>
                  <a:lnTo>
                    <a:pt x="12573" y="73660"/>
                  </a:lnTo>
                  <a:lnTo>
                    <a:pt x="14478" y="75692"/>
                  </a:lnTo>
                  <a:lnTo>
                    <a:pt x="15240" y="78359"/>
                  </a:lnTo>
                  <a:lnTo>
                    <a:pt x="17907" y="83947"/>
                  </a:lnTo>
                  <a:lnTo>
                    <a:pt x="19812" y="86487"/>
                  </a:lnTo>
                  <a:lnTo>
                    <a:pt x="19050" y="87757"/>
                  </a:lnTo>
                  <a:lnTo>
                    <a:pt x="19812" y="89916"/>
                  </a:lnTo>
                  <a:lnTo>
                    <a:pt x="22098" y="92456"/>
                  </a:lnTo>
                  <a:lnTo>
                    <a:pt x="22860" y="94996"/>
                  </a:lnTo>
                  <a:lnTo>
                    <a:pt x="25146" y="94996"/>
                  </a:lnTo>
                  <a:lnTo>
                    <a:pt x="24765" y="97536"/>
                  </a:lnTo>
                  <a:lnTo>
                    <a:pt x="26670" y="99314"/>
                  </a:lnTo>
                  <a:lnTo>
                    <a:pt x="30099" y="99314"/>
                  </a:lnTo>
                  <a:lnTo>
                    <a:pt x="32385" y="100203"/>
                  </a:lnTo>
                  <a:lnTo>
                    <a:pt x="30099" y="107823"/>
                  </a:lnTo>
                  <a:lnTo>
                    <a:pt x="27432" y="112522"/>
                  </a:lnTo>
                  <a:lnTo>
                    <a:pt x="26670" y="115189"/>
                  </a:lnTo>
                  <a:lnTo>
                    <a:pt x="25146" y="117729"/>
                  </a:lnTo>
                  <a:lnTo>
                    <a:pt x="25527" y="120269"/>
                  </a:lnTo>
                  <a:lnTo>
                    <a:pt x="24765" y="122809"/>
                  </a:lnTo>
                  <a:lnTo>
                    <a:pt x="25908" y="125476"/>
                  </a:lnTo>
                  <a:lnTo>
                    <a:pt x="25146" y="130937"/>
                  </a:lnTo>
                  <a:lnTo>
                    <a:pt x="22860" y="131445"/>
                  </a:lnTo>
                  <a:lnTo>
                    <a:pt x="21336" y="133985"/>
                  </a:lnTo>
                  <a:lnTo>
                    <a:pt x="22098" y="136525"/>
                  </a:lnTo>
                  <a:lnTo>
                    <a:pt x="20574" y="139192"/>
                  </a:lnTo>
                  <a:lnTo>
                    <a:pt x="19812" y="141732"/>
                  </a:lnTo>
                  <a:lnTo>
                    <a:pt x="22479" y="142621"/>
                  </a:lnTo>
                  <a:lnTo>
                    <a:pt x="24765" y="146050"/>
                  </a:lnTo>
                  <a:lnTo>
                    <a:pt x="26670" y="145542"/>
                  </a:lnTo>
                  <a:lnTo>
                    <a:pt x="35814" y="139954"/>
                  </a:lnTo>
                  <a:lnTo>
                    <a:pt x="36195" y="142113"/>
                  </a:lnTo>
                  <a:lnTo>
                    <a:pt x="38481" y="144653"/>
                  </a:lnTo>
                  <a:lnTo>
                    <a:pt x="38481" y="149352"/>
                  </a:lnTo>
                  <a:lnTo>
                    <a:pt x="39243" y="156718"/>
                  </a:lnTo>
                  <a:lnTo>
                    <a:pt x="41148" y="161798"/>
                  </a:lnTo>
                  <a:lnTo>
                    <a:pt x="43053" y="164465"/>
                  </a:lnTo>
                  <a:lnTo>
                    <a:pt x="43815" y="169164"/>
                  </a:lnTo>
                  <a:lnTo>
                    <a:pt x="42672" y="172974"/>
                  </a:lnTo>
                  <a:lnTo>
                    <a:pt x="43434" y="176022"/>
                  </a:lnTo>
                  <a:lnTo>
                    <a:pt x="45339" y="178562"/>
                  </a:lnTo>
                  <a:lnTo>
                    <a:pt x="47625" y="177292"/>
                  </a:lnTo>
                  <a:lnTo>
                    <a:pt x="50292" y="179832"/>
                  </a:lnTo>
                  <a:lnTo>
                    <a:pt x="51054" y="184531"/>
                  </a:lnTo>
                  <a:lnTo>
                    <a:pt x="50673" y="187071"/>
                  </a:lnTo>
                  <a:lnTo>
                    <a:pt x="51816" y="189611"/>
                  </a:lnTo>
                  <a:lnTo>
                    <a:pt x="51435" y="191770"/>
                  </a:lnTo>
                  <a:lnTo>
                    <a:pt x="52959" y="194437"/>
                  </a:lnTo>
                  <a:lnTo>
                    <a:pt x="55245" y="196977"/>
                  </a:lnTo>
                  <a:lnTo>
                    <a:pt x="56007" y="196469"/>
                  </a:lnTo>
                  <a:lnTo>
                    <a:pt x="56388" y="193929"/>
                  </a:lnTo>
                  <a:lnTo>
                    <a:pt x="58674" y="192659"/>
                  </a:lnTo>
                  <a:lnTo>
                    <a:pt x="63246" y="193548"/>
                  </a:lnTo>
                  <a:lnTo>
                    <a:pt x="65532" y="194437"/>
                  </a:lnTo>
                  <a:lnTo>
                    <a:pt x="67818" y="194437"/>
                  </a:lnTo>
                  <a:lnTo>
                    <a:pt x="71247" y="191770"/>
                  </a:lnTo>
                  <a:lnTo>
                    <a:pt x="76200" y="193929"/>
                  </a:lnTo>
                  <a:lnTo>
                    <a:pt x="80264" y="193929"/>
                  </a:lnTo>
                  <a:lnTo>
                    <a:pt x="82931" y="195707"/>
                  </a:lnTo>
                  <a:lnTo>
                    <a:pt x="85217" y="194437"/>
                  </a:lnTo>
                  <a:lnTo>
                    <a:pt x="89408" y="196088"/>
                  </a:lnTo>
                  <a:lnTo>
                    <a:pt x="89408" y="194437"/>
                  </a:lnTo>
                  <a:lnTo>
                    <a:pt x="93218" y="189611"/>
                  </a:lnTo>
                  <a:lnTo>
                    <a:pt x="95504" y="190119"/>
                  </a:lnTo>
                  <a:lnTo>
                    <a:pt x="96647" y="194437"/>
                  </a:lnTo>
                  <a:lnTo>
                    <a:pt x="98171" y="197358"/>
                  </a:lnTo>
                  <a:lnTo>
                    <a:pt x="100457" y="199898"/>
                  </a:lnTo>
                  <a:lnTo>
                    <a:pt x="102743" y="181991"/>
                  </a:lnTo>
                  <a:lnTo>
                    <a:pt x="104648" y="180213"/>
                  </a:lnTo>
                  <a:lnTo>
                    <a:pt x="150749" y="187579"/>
                  </a:lnTo>
                  <a:lnTo>
                    <a:pt x="104775" y="180340"/>
                  </a:lnTo>
                  <a:lnTo>
                    <a:pt x="102870" y="181991"/>
                  </a:lnTo>
                  <a:lnTo>
                    <a:pt x="87757" y="299212"/>
                  </a:lnTo>
                  <a:lnTo>
                    <a:pt x="82042" y="339471"/>
                  </a:lnTo>
                  <a:lnTo>
                    <a:pt x="135851" y="347383"/>
                  </a:lnTo>
                  <a:lnTo>
                    <a:pt x="117729" y="507746"/>
                  </a:lnTo>
                  <a:lnTo>
                    <a:pt x="205359" y="518922"/>
                  </a:lnTo>
                  <a:lnTo>
                    <a:pt x="255016" y="523240"/>
                  </a:lnTo>
                  <a:lnTo>
                    <a:pt x="272973" y="524522"/>
                  </a:lnTo>
                  <a:lnTo>
                    <a:pt x="255016" y="523367"/>
                  </a:lnTo>
                  <a:lnTo>
                    <a:pt x="205232" y="519049"/>
                  </a:lnTo>
                  <a:lnTo>
                    <a:pt x="117475" y="507873"/>
                  </a:lnTo>
                  <a:lnTo>
                    <a:pt x="91948" y="733806"/>
                  </a:lnTo>
                  <a:lnTo>
                    <a:pt x="115570" y="737235"/>
                  </a:lnTo>
                  <a:lnTo>
                    <a:pt x="117475" y="736346"/>
                  </a:lnTo>
                  <a:lnTo>
                    <a:pt x="118999" y="722757"/>
                  </a:lnTo>
                  <a:lnTo>
                    <a:pt x="119761" y="719709"/>
                  </a:lnTo>
                  <a:lnTo>
                    <a:pt x="168783" y="725678"/>
                  </a:lnTo>
                  <a:lnTo>
                    <a:pt x="168783" y="724789"/>
                  </a:lnTo>
                  <a:lnTo>
                    <a:pt x="167259" y="722757"/>
                  </a:lnTo>
                  <a:lnTo>
                    <a:pt x="166116" y="717550"/>
                  </a:lnTo>
                  <a:lnTo>
                    <a:pt x="166116" y="716661"/>
                  </a:lnTo>
                  <a:lnTo>
                    <a:pt x="188849" y="719328"/>
                  </a:lnTo>
                  <a:lnTo>
                    <a:pt x="218567" y="722249"/>
                  </a:lnTo>
                  <a:lnTo>
                    <a:pt x="271780" y="726059"/>
                  </a:lnTo>
                  <a:lnTo>
                    <a:pt x="273304" y="723519"/>
                  </a:lnTo>
                  <a:lnTo>
                    <a:pt x="278892" y="645668"/>
                  </a:lnTo>
                  <a:lnTo>
                    <a:pt x="284226" y="549402"/>
                  </a:lnTo>
                  <a:lnTo>
                    <a:pt x="284226" y="546481"/>
                  </a:lnTo>
                  <a:lnTo>
                    <a:pt x="285369" y="545592"/>
                  </a:lnTo>
                  <a:lnTo>
                    <a:pt x="286880" y="525500"/>
                  </a:lnTo>
                  <a:lnTo>
                    <a:pt x="314198" y="527431"/>
                  </a:lnTo>
                  <a:lnTo>
                    <a:pt x="319532" y="405892"/>
                  </a:lnTo>
                  <a:lnTo>
                    <a:pt x="321437" y="366903"/>
                  </a:lnTo>
                  <a:close/>
                </a:path>
                <a:path w="1057275" h="960119">
                  <a:moveTo>
                    <a:pt x="971804" y="844003"/>
                  </a:moveTo>
                  <a:lnTo>
                    <a:pt x="969772" y="840613"/>
                  </a:lnTo>
                  <a:lnTo>
                    <a:pt x="970153" y="841883"/>
                  </a:lnTo>
                  <a:lnTo>
                    <a:pt x="971804" y="844003"/>
                  </a:lnTo>
                  <a:close/>
                </a:path>
                <a:path w="1057275" h="960119">
                  <a:moveTo>
                    <a:pt x="975106" y="848233"/>
                  </a:moveTo>
                  <a:lnTo>
                    <a:pt x="971804" y="844003"/>
                  </a:lnTo>
                  <a:lnTo>
                    <a:pt x="972820" y="845693"/>
                  </a:lnTo>
                  <a:lnTo>
                    <a:pt x="975106" y="848233"/>
                  </a:lnTo>
                  <a:close/>
                </a:path>
                <a:path w="1057275" h="960119">
                  <a:moveTo>
                    <a:pt x="997585" y="924433"/>
                  </a:moveTo>
                  <a:lnTo>
                    <a:pt x="997204" y="921893"/>
                  </a:lnTo>
                  <a:lnTo>
                    <a:pt x="996823" y="915543"/>
                  </a:lnTo>
                  <a:lnTo>
                    <a:pt x="996823" y="907923"/>
                  </a:lnTo>
                  <a:lnTo>
                    <a:pt x="996442" y="905383"/>
                  </a:lnTo>
                  <a:lnTo>
                    <a:pt x="996264" y="902843"/>
                  </a:lnTo>
                  <a:lnTo>
                    <a:pt x="996188" y="901573"/>
                  </a:lnTo>
                  <a:lnTo>
                    <a:pt x="995756" y="895223"/>
                  </a:lnTo>
                  <a:lnTo>
                    <a:pt x="995680" y="893953"/>
                  </a:lnTo>
                  <a:lnTo>
                    <a:pt x="995337" y="892683"/>
                  </a:lnTo>
                  <a:lnTo>
                    <a:pt x="993013" y="883793"/>
                  </a:lnTo>
                  <a:lnTo>
                    <a:pt x="991870" y="883793"/>
                  </a:lnTo>
                  <a:lnTo>
                    <a:pt x="991489" y="879983"/>
                  </a:lnTo>
                  <a:lnTo>
                    <a:pt x="989584" y="877443"/>
                  </a:lnTo>
                  <a:lnTo>
                    <a:pt x="987679" y="874903"/>
                  </a:lnTo>
                  <a:lnTo>
                    <a:pt x="985393" y="873633"/>
                  </a:lnTo>
                  <a:lnTo>
                    <a:pt x="985393" y="871093"/>
                  </a:lnTo>
                  <a:lnTo>
                    <a:pt x="982345" y="866013"/>
                  </a:lnTo>
                  <a:lnTo>
                    <a:pt x="978916" y="857123"/>
                  </a:lnTo>
                  <a:lnTo>
                    <a:pt x="978077" y="855853"/>
                  </a:lnTo>
                  <a:lnTo>
                    <a:pt x="969772" y="843153"/>
                  </a:lnTo>
                  <a:lnTo>
                    <a:pt x="961771" y="827913"/>
                  </a:lnTo>
                  <a:lnTo>
                    <a:pt x="959104" y="820293"/>
                  </a:lnTo>
                  <a:lnTo>
                    <a:pt x="957580" y="815213"/>
                  </a:lnTo>
                  <a:lnTo>
                    <a:pt x="958723" y="815213"/>
                  </a:lnTo>
                  <a:lnTo>
                    <a:pt x="960247" y="816483"/>
                  </a:lnTo>
                  <a:lnTo>
                    <a:pt x="959866" y="819023"/>
                  </a:lnTo>
                  <a:lnTo>
                    <a:pt x="962533" y="821563"/>
                  </a:lnTo>
                  <a:lnTo>
                    <a:pt x="964819" y="820293"/>
                  </a:lnTo>
                  <a:lnTo>
                    <a:pt x="966724" y="822833"/>
                  </a:lnTo>
                  <a:lnTo>
                    <a:pt x="967105" y="825373"/>
                  </a:lnTo>
                  <a:lnTo>
                    <a:pt x="967003" y="826643"/>
                  </a:lnTo>
                  <a:lnTo>
                    <a:pt x="966914" y="827913"/>
                  </a:lnTo>
                  <a:lnTo>
                    <a:pt x="966812" y="829183"/>
                  </a:lnTo>
                  <a:lnTo>
                    <a:pt x="966724" y="830453"/>
                  </a:lnTo>
                  <a:lnTo>
                    <a:pt x="968248" y="838073"/>
                  </a:lnTo>
                  <a:lnTo>
                    <a:pt x="969772" y="840613"/>
                  </a:lnTo>
                  <a:lnTo>
                    <a:pt x="967867" y="834263"/>
                  </a:lnTo>
                  <a:lnTo>
                    <a:pt x="967676" y="831723"/>
                  </a:lnTo>
                  <a:lnTo>
                    <a:pt x="967574" y="830453"/>
                  </a:lnTo>
                  <a:lnTo>
                    <a:pt x="967486" y="829183"/>
                  </a:lnTo>
                  <a:lnTo>
                    <a:pt x="969010" y="826643"/>
                  </a:lnTo>
                  <a:lnTo>
                    <a:pt x="967867" y="822833"/>
                  </a:lnTo>
                  <a:lnTo>
                    <a:pt x="965581" y="820293"/>
                  </a:lnTo>
                  <a:lnTo>
                    <a:pt x="962152" y="816483"/>
                  </a:lnTo>
                  <a:lnTo>
                    <a:pt x="961288" y="815213"/>
                  </a:lnTo>
                  <a:lnTo>
                    <a:pt x="949198" y="797433"/>
                  </a:lnTo>
                  <a:lnTo>
                    <a:pt x="941832" y="784733"/>
                  </a:lnTo>
                  <a:lnTo>
                    <a:pt x="939800" y="779653"/>
                  </a:lnTo>
                  <a:lnTo>
                    <a:pt x="938784" y="777113"/>
                  </a:lnTo>
                  <a:lnTo>
                    <a:pt x="937348" y="773303"/>
                  </a:lnTo>
                  <a:lnTo>
                    <a:pt x="936879" y="772033"/>
                  </a:lnTo>
                  <a:lnTo>
                    <a:pt x="934974" y="766953"/>
                  </a:lnTo>
                  <a:lnTo>
                    <a:pt x="934212" y="765683"/>
                  </a:lnTo>
                  <a:lnTo>
                    <a:pt x="931926" y="759333"/>
                  </a:lnTo>
                  <a:lnTo>
                    <a:pt x="931164" y="754253"/>
                  </a:lnTo>
                  <a:lnTo>
                    <a:pt x="930021" y="751713"/>
                  </a:lnTo>
                  <a:lnTo>
                    <a:pt x="927735" y="749173"/>
                  </a:lnTo>
                  <a:lnTo>
                    <a:pt x="928116" y="746633"/>
                  </a:lnTo>
                  <a:lnTo>
                    <a:pt x="928497" y="744093"/>
                  </a:lnTo>
                  <a:lnTo>
                    <a:pt x="925830" y="742823"/>
                  </a:lnTo>
                  <a:lnTo>
                    <a:pt x="921258" y="742823"/>
                  </a:lnTo>
                  <a:lnTo>
                    <a:pt x="915162" y="741553"/>
                  </a:lnTo>
                  <a:lnTo>
                    <a:pt x="913257" y="740283"/>
                  </a:lnTo>
                  <a:lnTo>
                    <a:pt x="911352" y="742823"/>
                  </a:lnTo>
                  <a:lnTo>
                    <a:pt x="909828" y="742823"/>
                  </a:lnTo>
                  <a:lnTo>
                    <a:pt x="909447" y="745363"/>
                  </a:lnTo>
                  <a:lnTo>
                    <a:pt x="909447" y="747903"/>
                  </a:lnTo>
                  <a:lnTo>
                    <a:pt x="910971" y="750443"/>
                  </a:lnTo>
                  <a:lnTo>
                    <a:pt x="911352" y="752983"/>
                  </a:lnTo>
                  <a:lnTo>
                    <a:pt x="911352" y="758063"/>
                  </a:lnTo>
                  <a:lnTo>
                    <a:pt x="909066" y="759333"/>
                  </a:lnTo>
                  <a:lnTo>
                    <a:pt x="906780" y="759333"/>
                  </a:lnTo>
                  <a:lnTo>
                    <a:pt x="904875" y="754253"/>
                  </a:lnTo>
                  <a:lnTo>
                    <a:pt x="902589" y="752983"/>
                  </a:lnTo>
                  <a:lnTo>
                    <a:pt x="824103" y="759333"/>
                  </a:lnTo>
                  <a:lnTo>
                    <a:pt x="822579" y="756793"/>
                  </a:lnTo>
                  <a:lnTo>
                    <a:pt x="821817" y="754253"/>
                  </a:lnTo>
                  <a:lnTo>
                    <a:pt x="818769" y="747903"/>
                  </a:lnTo>
                  <a:lnTo>
                    <a:pt x="810768" y="748982"/>
                  </a:lnTo>
                  <a:lnTo>
                    <a:pt x="810768" y="787273"/>
                  </a:lnTo>
                  <a:lnTo>
                    <a:pt x="809244" y="789813"/>
                  </a:lnTo>
                  <a:lnTo>
                    <a:pt x="808355" y="788644"/>
                  </a:lnTo>
                  <a:lnTo>
                    <a:pt x="810768" y="787273"/>
                  </a:lnTo>
                  <a:lnTo>
                    <a:pt x="810768" y="748982"/>
                  </a:lnTo>
                  <a:lnTo>
                    <a:pt x="742823" y="758063"/>
                  </a:lnTo>
                  <a:lnTo>
                    <a:pt x="740537" y="759333"/>
                  </a:lnTo>
                  <a:lnTo>
                    <a:pt x="740156" y="763143"/>
                  </a:lnTo>
                  <a:lnTo>
                    <a:pt x="743204" y="768223"/>
                  </a:lnTo>
                  <a:lnTo>
                    <a:pt x="745490" y="769493"/>
                  </a:lnTo>
                  <a:lnTo>
                    <a:pt x="747776" y="772033"/>
                  </a:lnTo>
                  <a:lnTo>
                    <a:pt x="747014" y="775843"/>
                  </a:lnTo>
                  <a:lnTo>
                    <a:pt x="747776" y="778383"/>
                  </a:lnTo>
                  <a:lnTo>
                    <a:pt x="750062" y="779653"/>
                  </a:lnTo>
                  <a:lnTo>
                    <a:pt x="750062" y="780923"/>
                  </a:lnTo>
                  <a:lnTo>
                    <a:pt x="747776" y="783463"/>
                  </a:lnTo>
                  <a:lnTo>
                    <a:pt x="747014" y="786003"/>
                  </a:lnTo>
                  <a:lnTo>
                    <a:pt x="748157" y="786003"/>
                  </a:lnTo>
                  <a:lnTo>
                    <a:pt x="752729" y="783463"/>
                  </a:lnTo>
                  <a:lnTo>
                    <a:pt x="754634" y="779653"/>
                  </a:lnTo>
                  <a:lnTo>
                    <a:pt x="755777" y="777113"/>
                  </a:lnTo>
                  <a:lnTo>
                    <a:pt x="755396" y="775843"/>
                  </a:lnTo>
                  <a:lnTo>
                    <a:pt x="755015" y="775843"/>
                  </a:lnTo>
                  <a:lnTo>
                    <a:pt x="756158" y="774573"/>
                  </a:lnTo>
                  <a:lnTo>
                    <a:pt x="757682" y="778383"/>
                  </a:lnTo>
                  <a:lnTo>
                    <a:pt x="758825" y="775843"/>
                  </a:lnTo>
                  <a:lnTo>
                    <a:pt x="759206" y="774573"/>
                  </a:lnTo>
                  <a:lnTo>
                    <a:pt x="759968" y="772033"/>
                  </a:lnTo>
                  <a:lnTo>
                    <a:pt x="760349" y="774573"/>
                  </a:lnTo>
                  <a:lnTo>
                    <a:pt x="762635" y="777113"/>
                  </a:lnTo>
                  <a:lnTo>
                    <a:pt x="760730" y="779653"/>
                  </a:lnTo>
                  <a:lnTo>
                    <a:pt x="757301" y="780923"/>
                  </a:lnTo>
                  <a:lnTo>
                    <a:pt x="758825" y="780923"/>
                  </a:lnTo>
                  <a:lnTo>
                    <a:pt x="766064" y="779653"/>
                  </a:lnTo>
                  <a:lnTo>
                    <a:pt x="772160" y="778383"/>
                  </a:lnTo>
                  <a:lnTo>
                    <a:pt x="772922" y="778383"/>
                  </a:lnTo>
                  <a:lnTo>
                    <a:pt x="777875" y="773303"/>
                  </a:lnTo>
                  <a:lnTo>
                    <a:pt x="778383" y="775843"/>
                  </a:lnTo>
                  <a:lnTo>
                    <a:pt x="782955" y="773303"/>
                  </a:lnTo>
                  <a:lnTo>
                    <a:pt x="787146" y="775843"/>
                  </a:lnTo>
                  <a:lnTo>
                    <a:pt x="788289" y="778383"/>
                  </a:lnTo>
                  <a:lnTo>
                    <a:pt x="783717" y="775843"/>
                  </a:lnTo>
                  <a:lnTo>
                    <a:pt x="781431" y="777113"/>
                  </a:lnTo>
                  <a:lnTo>
                    <a:pt x="781050" y="778383"/>
                  </a:lnTo>
                  <a:lnTo>
                    <a:pt x="790194" y="780923"/>
                  </a:lnTo>
                  <a:lnTo>
                    <a:pt x="795909" y="783463"/>
                  </a:lnTo>
                  <a:lnTo>
                    <a:pt x="800481" y="786003"/>
                  </a:lnTo>
                  <a:lnTo>
                    <a:pt x="800100" y="783463"/>
                  </a:lnTo>
                  <a:lnTo>
                    <a:pt x="797814" y="782193"/>
                  </a:lnTo>
                  <a:lnTo>
                    <a:pt x="796671" y="779653"/>
                  </a:lnTo>
                  <a:lnTo>
                    <a:pt x="798957" y="779653"/>
                  </a:lnTo>
                  <a:lnTo>
                    <a:pt x="800862" y="780923"/>
                  </a:lnTo>
                  <a:lnTo>
                    <a:pt x="802576" y="779653"/>
                  </a:lnTo>
                  <a:lnTo>
                    <a:pt x="804291" y="778383"/>
                  </a:lnTo>
                  <a:lnTo>
                    <a:pt x="803910" y="779653"/>
                  </a:lnTo>
                  <a:lnTo>
                    <a:pt x="802386" y="780923"/>
                  </a:lnTo>
                  <a:lnTo>
                    <a:pt x="801243" y="783463"/>
                  </a:lnTo>
                  <a:lnTo>
                    <a:pt x="804291" y="786003"/>
                  </a:lnTo>
                  <a:lnTo>
                    <a:pt x="807339" y="784733"/>
                  </a:lnTo>
                  <a:lnTo>
                    <a:pt x="808342" y="788619"/>
                  </a:lnTo>
                  <a:lnTo>
                    <a:pt x="807339" y="787273"/>
                  </a:lnTo>
                  <a:lnTo>
                    <a:pt x="802386" y="786003"/>
                  </a:lnTo>
                  <a:lnTo>
                    <a:pt x="803338" y="787273"/>
                  </a:lnTo>
                  <a:lnTo>
                    <a:pt x="804443" y="788644"/>
                  </a:lnTo>
                  <a:lnTo>
                    <a:pt x="811149" y="792353"/>
                  </a:lnTo>
                  <a:lnTo>
                    <a:pt x="813435" y="794893"/>
                  </a:lnTo>
                  <a:lnTo>
                    <a:pt x="814959" y="797433"/>
                  </a:lnTo>
                  <a:lnTo>
                    <a:pt x="815340" y="799973"/>
                  </a:lnTo>
                  <a:lnTo>
                    <a:pt x="813054" y="801243"/>
                  </a:lnTo>
                  <a:lnTo>
                    <a:pt x="811911" y="797433"/>
                  </a:lnTo>
                  <a:lnTo>
                    <a:pt x="811911" y="794893"/>
                  </a:lnTo>
                  <a:lnTo>
                    <a:pt x="811657" y="797433"/>
                  </a:lnTo>
                  <a:lnTo>
                    <a:pt x="811530" y="798703"/>
                  </a:lnTo>
                  <a:lnTo>
                    <a:pt x="812673" y="801243"/>
                  </a:lnTo>
                  <a:lnTo>
                    <a:pt x="814959" y="802513"/>
                  </a:lnTo>
                  <a:lnTo>
                    <a:pt x="817626" y="802513"/>
                  </a:lnTo>
                  <a:lnTo>
                    <a:pt x="818388" y="801243"/>
                  </a:lnTo>
                  <a:lnTo>
                    <a:pt x="822960" y="799973"/>
                  </a:lnTo>
                  <a:lnTo>
                    <a:pt x="825246" y="799973"/>
                  </a:lnTo>
                  <a:lnTo>
                    <a:pt x="825627" y="797433"/>
                  </a:lnTo>
                  <a:lnTo>
                    <a:pt x="827913" y="794893"/>
                  </a:lnTo>
                  <a:lnTo>
                    <a:pt x="828294" y="797433"/>
                  </a:lnTo>
                  <a:lnTo>
                    <a:pt x="830580" y="797433"/>
                  </a:lnTo>
                  <a:lnTo>
                    <a:pt x="832739" y="794893"/>
                  </a:lnTo>
                  <a:lnTo>
                    <a:pt x="837057" y="789813"/>
                  </a:lnTo>
                  <a:lnTo>
                    <a:pt x="840105" y="789813"/>
                  </a:lnTo>
                  <a:lnTo>
                    <a:pt x="841159" y="788644"/>
                  </a:lnTo>
                  <a:lnTo>
                    <a:pt x="841400" y="788644"/>
                  </a:lnTo>
                  <a:lnTo>
                    <a:pt x="843534" y="789813"/>
                  </a:lnTo>
                  <a:lnTo>
                    <a:pt x="843178" y="788644"/>
                  </a:lnTo>
                  <a:lnTo>
                    <a:pt x="842772" y="787273"/>
                  </a:lnTo>
                  <a:lnTo>
                    <a:pt x="840105" y="786003"/>
                  </a:lnTo>
                  <a:lnTo>
                    <a:pt x="842010" y="786003"/>
                  </a:lnTo>
                  <a:lnTo>
                    <a:pt x="842581" y="784733"/>
                  </a:lnTo>
                  <a:lnTo>
                    <a:pt x="843153" y="783463"/>
                  </a:lnTo>
                  <a:lnTo>
                    <a:pt x="845439" y="780923"/>
                  </a:lnTo>
                  <a:lnTo>
                    <a:pt x="849630" y="780923"/>
                  </a:lnTo>
                  <a:lnTo>
                    <a:pt x="851916" y="779653"/>
                  </a:lnTo>
                  <a:lnTo>
                    <a:pt x="853440" y="779653"/>
                  </a:lnTo>
                  <a:lnTo>
                    <a:pt x="858774" y="783463"/>
                  </a:lnTo>
                  <a:lnTo>
                    <a:pt x="860679" y="783463"/>
                  </a:lnTo>
                  <a:lnTo>
                    <a:pt x="865632" y="786003"/>
                  </a:lnTo>
                  <a:lnTo>
                    <a:pt x="868680" y="791083"/>
                  </a:lnTo>
                  <a:lnTo>
                    <a:pt x="873633" y="793623"/>
                  </a:lnTo>
                  <a:lnTo>
                    <a:pt x="874395" y="797433"/>
                  </a:lnTo>
                  <a:lnTo>
                    <a:pt x="874776" y="799973"/>
                  </a:lnTo>
                  <a:lnTo>
                    <a:pt x="881253" y="803783"/>
                  </a:lnTo>
                  <a:lnTo>
                    <a:pt x="883539" y="807593"/>
                  </a:lnTo>
                  <a:lnTo>
                    <a:pt x="885825" y="808863"/>
                  </a:lnTo>
                  <a:lnTo>
                    <a:pt x="886968" y="811403"/>
                  </a:lnTo>
                  <a:lnTo>
                    <a:pt x="893826" y="811403"/>
                  </a:lnTo>
                  <a:lnTo>
                    <a:pt x="897255" y="813943"/>
                  </a:lnTo>
                  <a:lnTo>
                    <a:pt x="897255" y="816483"/>
                  </a:lnTo>
                  <a:lnTo>
                    <a:pt x="899160" y="819023"/>
                  </a:lnTo>
                  <a:lnTo>
                    <a:pt x="901446" y="820293"/>
                  </a:lnTo>
                  <a:lnTo>
                    <a:pt x="901446" y="822833"/>
                  </a:lnTo>
                  <a:lnTo>
                    <a:pt x="901827" y="825373"/>
                  </a:lnTo>
                  <a:lnTo>
                    <a:pt x="902208" y="831723"/>
                  </a:lnTo>
                  <a:lnTo>
                    <a:pt x="903351" y="834263"/>
                  </a:lnTo>
                  <a:lnTo>
                    <a:pt x="902589" y="838073"/>
                  </a:lnTo>
                  <a:lnTo>
                    <a:pt x="900684" y="850773"/>
                  </a:lnTo>
                  <a:lnTo>
                    <a:pt x="901065" y="853313"/>
                  </a:lnTo>
                  <a:lnTo>
                    <a:pt x="901065" y="858393"/>
                  </a:lnTo>
                  <a:lnTo>
                    <a:pt x="899922" y="862203"/>
                  </a:lnTo>
                  <a:lnTo>
                    <a:pt x="901446" y="864743"/>
                  </a:lnTo>
                  <a:lnTo>
                    <a:pt x="904113" y="868553"/>
                  </a:lnTo>
                  <a:lnTo>
                    <a:pt x="901446" y="863473"/>
                  </a:lnTo>
                  <a:lnTo>
                    <a:pt x="906018" y="867283"/>
                  </a:lnTo>
                  <a:lnTo>
                    <a:pt x="906399" y="868553"/>
                  </a:lnTo>
                  <a:lnTo>
                    <a:pt x="907542" y="866013"/>
                  </a:lnTo>
                  <a:lnTo>
                    <a:pt x="908304" y="863473"/>
                  </a:lnTo>
                  <a:lnTo>
                    <a:pt x="909066" y="860933"/>
                  </a:lnTo>
                  <a:lnTo>
                    <a:pt x="906780" y="860933"/>
                  </a:lnTo>
                  <a:lnTo>
                    <a:pt x="906018" y="859663"/>
                  </a:lnTo>
                  <a:lnTo>
                    <a:pt x="906018" y="857123"/>
                  </a:lnTo>
                  <a:lnTo>
                    <a:pt x="904494" y="855853"/>
                  </a:lnTo>
                  <a:lnTo>
                    <a:pt x="909447" y="857123"/>
                  </a:lnTo>
                  <a:lnTo>
                    <a:pt x="909574" y="858393"/>
                  </a:lnTo>
                  <a:lnTo>
                    <a:pt x="909701" y="859663"/>
                  </a:lnTo>
                  <a:lnTo>
                    <a:pt x="909828" y="860933"/>
                  </a:lnTo>
                  <a:lnTo>
                    <a:pt x="912114" y="857123"/>
                  </a:lnTo>
                  <a:lnTo>
                    <a:pt x="914019" y="860933"/>
                  </a:lnTo>
                  <a:lnTo>
                    <a:pt x="914400" y="862203"/>
                  </a:lnTo>
                  <a:lnTo>
                    <a:pt x="910590" y="869823"/>
                  </a:lnTo>
                  <a:lnTo>
                    <a:pt x="909828" y="874903"/>
                  </a:lnTo>
                  <a:lnTo>
                    <a:pt x="907542" y="876173"/>
                  </a:lnTo>
                  <a:lnTo>
                    <a:pt x="907542" y="877443"/>
                  </a:lnTo>
                  <a:lnTo>
                    <a:pt x="905637" y="874903"/>
                  </a:lnTo>
                  <a:lnTo>
                    <a:pt x="907161" y="877443"/>
                  </a:lnTo>
                  <a:lnTo>
                    <a:pt x="911352" y="879983"/>
                  </a:lnTo>
                  <a:lnTo>
                    <a:pt x="912495" y="882523"/>
                  </a:lnTo>
                  <a:lnTo>
                    <a:pt x="912114" y="883793"/>
                  </a:lnTo>
                  <a:lnTo>
                    <a:pt x="918972" y="895223"/>
                  </a:lnTo>
                  <a:lnTo>
                    <a:pt x="922401" y="899033"/>
                  </a:lnTo>
                  <a:lnTo>
                    <a:pt x="924687" y="900303"/>
                  </a:lnTo>
                  <a:lnTo>
                    <a:pt x="926973" y="900303"/>
                  </a:lnTo>
                  <a:lnTo>
                    <a:pt x="927735" y="901573"/>
                  </a:lnTo>
                  <a:lnTo>
                    <a:pt x="925830" y="895223"/>
                  </a:lnTo>
                  <a:lnTo>
                    <a:pt x="923544" y="893953"/>
                  </a:lnTo>
                  <a:lnTo>
                    <a:pt x="926211" y="893953"/>
                  </a:lnTo>
                  <a:lnTo>
                    <a:pt x="926973" y="895223"/>
                  </a:lnTo>
                  <a:lnTo>
                    <a:pt x="929068" y="893953"/>
                  </a:lnTo>
                  <a:lnTo>
                    <a:pt x="931164" y="892683"/>
                  </a:lnTo>
                  <a:lnTo>
                    <a:pt x="931545" y="893953"/>
                  </a:lnTo>
                  <a:lnTo>
                    <a:pt x="929259" y="895223"/>
                  </a:lnTo>
                  <a:lnTo>
                    <a:pt x="930783" y="899033"/>
                  </a:lnTo>
                  <a:lnTo>
                    <a:pt x="930783" y="902843"/>
                  </a:lnTo>
                  <a:lnTo>
                    <a:pt x="931164" y="905383"/>
                  </a:lnTo>
                  <a:lnTo>
                    <a:pt x="931926" y="907923"/>
                  </a:lnTo>
                  <a:lnTo>
                    <a:pt x="931926" y="910463"/>
                  </a:lnTo>
                  <a:lnTo>
                    <a:pt x="934212" y="910463"/>
                  </a:lnTo>
                  <a:lnTo>
                    <a:pt x="936498" y="907923"/>
                  </a:lnTo>
                  <a:lnTo>
                    <a:pt x="936879" y="905383"/>
                  </a:lnTo>
                  <a:lnTo>
                    <a:pt x="939546" y="901573"/>
                  </a:lnTo>
                  <a:lnTo>
                    <a:pt x="937260" y="905383"/>
                  </a:lnTo>
                  <a:lnTo>
                    <a:pt x="936879" y="907923"/>
                  </a:lnTo>
                  <a:lnTo>
                    <a:pt x="934974" y="910463"/>
                  </a:lnTo>
                  <a:lnTo>
                    <a:pt x="935355" y="913003"/>
                  </a:lnTo>
                  <a:lnTo>
                    <a:pt x="937641" y="913003"/>
                  </a:lnTo>
                  <a:lnTo>
                    <a:pt x="939546" y="915543"/>
                  </a:lnTo>
                  <a:lnTo>
                    <a:pt x="942213" y="924433"/>
                  </a:lnTo>
                  <a:lnTo>
                    <a:pt x="946023" y="930783"/>
                  </a:lnTo>
                  <a:lnTo>
                    <a:pt x="945261" y="930783"/>
                  </a:lnTo>
                  <a:lnTo>
                    <a:pt x="947674" y="933323"/>
                  </a:lnTo>
                  <a:lnTo>
                    <a:pt x="949960" y="932053"/>
                  </a:lnTo>
                  <a:lnTo>
                    <a:pt x="952627" y="932053"/>
                  </a:lnTo>
                  <a:lnTo>
                    <a:pt x="954151" y="933323"/>
                  </a:lnTo>
                  <a:lnTo>
                    <a:pt x="958723" y="934593"/>
                  </a:lnTo>
                  <a:lnTo>
                    <a:pt x="959104" y="937133"/>
                  </a:lnTo>
                  <a:lnTo>
                    <a:pt x="961390" y="938403"/>
                  </a:lnTo>
                  <a:lnTo>
                    <a:pt x="965200" y="946023"/>
                  </a:lnTo>
                  <a:lnTo>
                    <a:pt x="969010" y="951103"/>
                  </a:lnTo>
                  <a:lnTo>
                    <a:pt x="971296" y="952373"/>
                  </a:lnTo>
                  <a:lnTo>
                    <a:pt x="973201" y="952373"/>
                  </a:lnTo>
                  <a:lnTo>
                    <a:pt x="975487" y="953643"/>
                  </a:lnTo>
                  <a:lnTo>
                    <a:pt x="974344" y="956183"/>
                  </a:lnTo>
                  <a:lnTo>
                    <a:pt x="971677" y="954913"/>
                  </a:lnTo>
                  <a:lnTo>
                    <a:pt x="969391" y="952373"/>
                  </a:lnTo>
                  <a:lnTo>
                    <a:pt x="967486" y="954913"/>
                  </a:lnTo>
                  <a:lnTo>
                    <a:pt x="968248" y="957453"/>
                  </a:lnTo>
                  <a:lnTo>
                    <a:pt x="970534" y="959993"/>
                  </a:lnTo>
                  <a:lnTo>
                    <a:pt x="975106" y="958723"/>
                  </a:lnTo>
                  <a:lnTo>
                    <a:pt x="978154" y="956183"/>
                  </a:lnTo>
                  <a:lnTo>
                    <a:pt x="985012" y="956183"/>
                  </a:lnTo>
                  <a:lnTo>
                    <a:pt x="988822" y="952373"/>
                  </a:lnTo>
                  <a:lnTo>
                    <a:pt x="991489" y="953643"/>
                  </a:lnTo>
                  <a:lnTo>
                    <a:pt x="989965" y="952373"/>
                  </a:lnTo>
                  <a:lnTo>
                    <a:pt x="992632" y="953643"/>
                  </a:lnTo>
                  <a:lnTo>
                    <a:pt x="991870" y="951103"/>
                  </a:lnTo>
                  <a:lnTo>
                    <a:pt x="992632" y="948563"/>
                  </a:lnTo>
                  <a:lnTo>
                    <a:pt x="994537" y="946023"/>
                  </a:lnTo>
                  <a:lnTo>
                    <a:pt x="992632" y="940943"/>
                  </a:lnTo>
                  <a:lnTo>
                    <a:pt x="993394" y="939673"/>
                  </a:lnTo>
                  <a:lnTo>
                    <a:pt x="993013" y="937133"/>
                  </a:lnTo>
                  <a:lnTo>
                    <a:pt x="994156" y="933323"/>
                  </a:lnTo>
                  <a:lnTo>
                    <a:pt x="994346" y="932053"/>
                  </a:lnTo>
                  <a:lnTo>
                    <a:pt x="994537" y="930783"/>
                  </a:lnTo>
                  <a:lnTo>
                    <a:pt x="996442" y="929513"/>
                  </a:lnTo>
                  <a:lnTo>
                    <a:pt x="995680" y="926973"/>
                  </a:lnTo>
                  <a:lnTo>
                    <a:pt x="996823" y="924433"/>
                  </a:lnTo>
                  <a:lnTo>
                    <a:pt x="997585" y="926973"/>
                  </a:lnTo>
                  <a:lnTo>
                    <a:pt x="997585" y="924433"/>
                  </a:lnTo>
                  <a:close/>
                </a:path>
                <a:path w="1057275" h="960119">
                  <a:moveTo>
                    <a:pt x="1057148" y="401955"/>
                  </a:moveTo>
                  <a:lnTo>
                    <a:pt x="1056005" y="405003"/>
                  </a:lnTo>
                  <a:lnTo>
                    <a:pt x="1054862" y="413385"/>
                  </a:lnTo>
                  <a:lnTo>
                    <a:pt x="1053719" y="415544"/>
                  </a:lnTo>
                  <a:lnTo>
                    <a:pt x="1053338" y="418211"/>
                  </a:lnTo>
                  <a:lnTo>
                    <a:pt x="1052449" y="420878"/>
                  </a:lnTo>
                  <a:lnTo>
                    <a:pt x="1053719" y="418211"/>
                  </a:lnTo>
                  <a:lnTo>
                    <a:pt x="1055243" y="412496"/>
                  </a:lnTo>
                  <a:lnTo>
                    <a:pt x="1056005" y="410337"/>
                  </a:lnTo>
                  <a:lnTo>
                    <a:pt x="1057148" y="401955"/>
                  </a:lnTo>
                  <a:close/>
                </a:path>
              </a:pathLst>
            </a:custGeom>
            <a:solidFill>
              <a:srgbClr val="92CE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947408" y="2212340"/>
              <a:ext cx="276987" cy="417449"/>
            </a:xfrm>
            <a:prstGeom prst="rect">
              <a:avLst/>
            </a:prstGeom>
          </p:spPr>
        </p:pic>
        <p:sp>
          <p:nvSpPr>
            <p:cNvPr id="124" name="object 124" descr=""/>
            <p:cNvSpPr/>
            <p:nvPr/>
          </p:nvSpPr>
          <p:spPr>
            <a:xfrm>
              <a:off x="6329553" y="1909952"/>
              <a:ext cx="728980" cy="939800"/>
            </a:xfrm>
            <a:custGeom>
              <a:avLst/>
              <a:gdLst/>
              <a:ahLst/>
              <a:cxnLst/>
              <a:rect l="l" t="t" r="r" b="b"/>
              <a:pathLst>
                <a:path w="728979" h="939800">
                  <a:moveTo>
                    <a:pt x="728980" y="301498"/>
                  </a:moveTo>
                  <a:lnTo>
                    <a:pt x="721360" y="250444"/>
                  </a:lnTo>
                  <a:lnTo>
                    <a:pt x="720979" y="249555"/>
                  </a:lnTo>
                  <a:lnTo>
                    <a:pt x="707644" y="258064"/>
                  </a:lnTo>
                  <a:lnTo>
                    <a:pt x="703072" y="261366"/>
                  </a:lnTo>
                  <a:lnTo>
                    <a:pt x="700786" y="263525"/>
                  </a:lnTo>
                  <a:lnTo>
                    <a:pt x="696214" y="269875"/>
                  </a:lnTo>
                  <a:lnTo>
                    <a:pt x="692404" y="274447"/>
                  </a:lnTo>
                  <a:lnTo>
                    <a:pt x="687451" y="274955"/>
                  </a:lnTo>
                  <a:lnTo>
                    <a:pt x="686244" y="274688"/>
                  </a:lnTo>
                  <a:lnTo>
                    <a:pt x="686244" y="399084"/>
                  </a:lnTo>
                  <a:lnTo>
                    <a:pt x="684149" y="396748"/>
                  </a:lnTo>
                  <a:lnTo>
                    <a:pt x="681863" y="396748"/>
                  </a:lnTo>
                  <a:lnTo>
                    <a:pt x="679577" y="394208"/>
                  </a:lnTo>
                  <a:lnTo>
                    <a:pt x="679310" y="393598"/>
                  </a:lnTo>
                  <a:lnTo>
                    <a:pt x="680212" y="394589"/>
                  </a:lnTo>
                  <a:lnTo>
                    <a:pt x="682498" y="394589"/>
                  </a:lnTo>
                  <a:lnTo>
                    <a:pt x="684784" y="397129"/>
                  </a:lnTo>
                  <a:lnTo>
                    <a:pt x="686244" y="399084"/>
                  </a:lnTo>
                  <a:lnTo>
                    <a:pt x="686244" y="274688"/>
                  </a:lnTo>
                  <a:lnTo>
                    <a:pt x="685165" y="274447"/>
                  </a:lnTo>
                  <a:lnTo>
                    <a:pt x="680593" y="276987"/>
                  </a:lnTo>
                  <a:lnTo>
                    <a:pt x="678307" y="278765"/>
                  </a:lnTo>
                  <a:lnTo>
                    <a:pt x="677011" y="279387"/>
                  </a:lnTo>
                  <a:lnTo>
                    <a:pt x="677011" y="389801"/>
                  </a:lnTo>
                  <a:lnTo>
                    <a:pt x="675259" y="391160"/>
                  </a:lnTo>
                  <a:lnTo>
                    <a:pt x="672592" y="393700"/>
                  </a:lnTo>
                  <a:lnTo>
                    <a:pt x="671449" y="395859"/>
                  </a:lnTo>
                  <a:lnTo>
                    <a:pt x="669163" y="395859"/>
                  </a:lnTo>
                  <a:lnTo>
                    <a:pt x="666750" y="397129"/>
                  </a:lnTo>
                  <a:lnTo>
                    <a:pt x="664845" y="394970"/>
                  </a:lnTo>
                  <a:lnTo>
                    <a:pt x="661797" y="394589"/>
                  </a:lnTo>
                  <a:lnTo>
                    <a:pt x="659511" y="394589"/>
                  </a:lnTo>
                  <a:lnTo>
                    <a:pt x="658241" y="397129"/>
                  </a:lnTo>
                  <a:lnTo>
                    <a:pt x="655955" y="397637"/>
                  </a:lnTo>
                  <a:lnTo>
                    <a:pt x="651002" y="393700"/>
                  </a:lnTo>
                  <a:lnTo>
                    <a:pt x="649478" y="392811"/>
                  </a:lnTo>
                  <a:lnTo>
                    <a:pt x="644779" y="393700"/>
                  </a:lnTo>
                  <a:lnTo>
                    <a:pt x="642874" y="392811"/>
                  </a:lnTo>
                  <a:lnTo>
                    <a:pt x="639064" y="388112"/>
                  </a:lnTo>
                  <a:lnTo>
                    <a:pt x="638708" y="387223"/>
                  </a:lnTo>
                  <a:lnTo>
                    <a:pt x="641604" y="390779"/>
                  </a:lnTo>
                  <a:lnTo>
                    <a:pt x="643509" y="391541"/>
                  </a:lnTo>
                  <a:lnTo>
                    <a:pt x="648081" y="390779"/>
                  </a:lnTo>
                  <a:lnTo>
                    <a:pt x="649605" y="391541"/>
                  </a:lnTo>
                  <a:lnTo>
                    <a:pt x="654558" y="395351"/>
                  </a:lnTo>
                  <a:lnTo>
                    <a:pt x="656844" y="394970"/>
                  </a:lnTo>
                  <a:lnTo>
                    <a:pt x="657987" y="392430"/>
                  </a:lnTo>
                  <a:lnTo>
                    <a:pt x="660273" y="392430"/>
                  </a:lnTo>
                  <a:lnTo>
                    <a:pt x="663321" y="392811"/>
                  </a:lnTo>
                  <a:lnTo>
                    <a:pt x="665226" y="394970"/>
                  </a:lnTo>
                  <a:lnTo>
                    <a:pt x="667639" y="393700"/>
                  </a:lnTo>
                  <a:lnTo>
                    <a:pt x="669925" y="393700"/>
                  </a:lnTo>
                  <a:lnTo>
                    <a:pt x="671068" y="391541"/>
                  </a:lnTo>
                  <a:lnTo>
                    <a:pt x="673735" y="389001"/>
                  </a:lnTo>
                  <a:lnTo>
                    <a:pt x="676021" y="387350"/>
                  </a:lnTo>
                  <a:lnTo>
                    <a:pt x="677011" y="389801"/>
                  </a:lnTo>
                  <a:lnTo>
                    <a:pt x="677011" y="279387"/>
                  </a:lnTo>
                  <a:lnTo>
                    <a:pt x="675640" y="280035"/>
                  </a:lnTo>
                  <a:lnTo>
                    <a:pt x="673735" y="281686"/>
                  </a:lnTo>
                  <a:lnTo>
                    <a:pt x="671449" y="281305"/>
                  </a:lnTo>
                  <a:lnTo>
                    <a:pt x="668782" y="280035"/>
                  </a:lnTo>
                  <a:lnTo>
                    <a:pt x="664464" y="280035"/>
                  </a:lnTo>
                  <a:lnTo>
                    <a:pt x="662178" y="281686"/>
                  </a:lnTo>
                  <a:lnTo>
                    <a:pt x="659892" y="281686"/>
                  </a:lnTo>
                  <a:lnTo>
                    <a:pt x="662178" y="279146"/>
                  </a:lnTo>
                  <a:lnTo>
                    <a:pt x="665226" y="278257"/>
                  </a:lnTo>
                  <a:lnTo>
                    <a:pt x="663321" y="275717"/>
                  </a:lnTo>
                  <a:lnTo>
                    <a:pt x="661035" y="278257"/>
                  </a:lnTo>
                  <a:lnTo>
                    <a:pt x="658749" y="277876"/>
                  </a:lnTo>
                  <a:lnTo>
                    <a:pt x="656844" y="275717"/>
                  </a:lnTo>
                  <a:lnTo>
                    <a:pt x="653415" y="274955"/>
                  </a:lnTo>
                  <a:lnTo>
                    <a:pt x="651129" y="273685"/>
                  </a:lnTo>
                  <a:lnTo>
                    <a:pt x="646176" y="272796"/>
                  </a:lnTo>
                  <a:lnTo>
                    <a:pt x="645566" y="272097"/>
                  </a:lnTo>
                  <a:lnTo>
                    <a:pt x="647446" y="267081"/>
                  </a:lnTo>
                  <a:lnTo>
                    <a:pt x="651256" y="259461"/>
                  </a:lnTo>
                  <a:lnTo>
                    <a:pt x="651256" y="252349"/>
                  </a:lnTo>
                  <a:lnTo>
                    <a:pt x="652780" y="248539"/>
                  </a:lnTo>
                  <a:lnTo>
                    <a:pt x="655447" y="245618"/>
                  </a:lnTo>
                  <a:lnTo>
                    <a:pt x="657352" y="243078"/>
                  </a:lnTo>
                  <a:lnTo>
                    <a:pt x="657352" y="238506"/>
                  </a:lnTo>
                  <a:lnTo>
                    <a:pt x="658495" y="235966"/>
                  </a:lnTo>
                  <a:lnTo>
                    <a:pt x="658876" y="233426"/>
                  </a:lnTo>
                  <a:lnTo>
                    <a:pt x="661924" y="231775"/>
                  </a:lnTo>
                  <a:lnTo>
                    <a:pt x="663448" y="236347"/>
                  </a:lnTo>
                  <a:lnTo>
                    <a:pt x="663067" y="236728"/>
                  </a:lnTo>
                  <a:lnTo>
                    <a:pt x="664591" y="236347"/>
                  </a:lnTo>
                  <a:lnTo>
                    <a:pt x="665734" y="233807"/>
                  </a:lnTo>
                  <a:lnTo>
                    <a:pt x="666115" y="228346"/>
                  </a:lnTo>
                  <a:lnTo>
                    <a:pt x="665353" y="225806"/>
                  </a:lnTo>
                  <a:lnTo>
                    <a:pt x="665734" y="220726"/>
                  </a:lnTo>
                  <a:lnTo>
                    <a:pt x="666877" y="219964"/>
                  </a:lnTo>
                  <a:lnTo>
                    <a:pt x="666115" y="217805"/>
                  </a:lnTo>
                  <a:lnTo>
                    <a:pt x="663829" y="213995"/>
                  </a:lnTo>
                  <a:lnTo>
                    <a:pt x="661924" y="205613"/>
                  </a:lnTo>
                  <a:lnTo>
                    <a:pt x="660400" y="200533"/>
                  </a:lnTo>
                  <a:lnTo>
                    <a:pt x="658876" y="198120"/>
                  </a:lnTo>
                  <a:lnTo>
                    <a:pt x="656209" y="188341"/>
                  </a:lnTo>
                  <a:lnTo>
                    <a:pt x="654304" y="183388"/>
                  </a:lnTo>
                  <a:lnTo>
                    <a:pt x="652018" y="180848"/>
                  </a:lnTo>
                  <a:lnTo>
                    <a:pt x="647065" y="179070"/>
                  </a:lnTo>
                  <a:lnTo>
                    <a:pt x="643636" y="182118"/>
                  </a:lnTo>
                  <a:lnTo>
                    <a:pt x="638683" y="185420"/>
                  </a:lnTo>
                  <a:lnTo>
                    <a:pt x="637336" y="186055"/>
                  </a:lnTo>
                  <a:lnTo>
                    <a:pt x="637336" y="384937"/>
                  </a:lnTo>
                  <a:lnTo>
                    <a:pt x="632079" y="382524"/>
                  </a:lnTo>
                  <a:lnTo>
                    <a:pt x="628269" y="383413"/>
                  </a:lnTo>
                  <a:lnTo>
                    <a:pt x="626237" y="381762"/>
                  </a:lnTo>
                  <a:lnTo>
                    <a:pt x="625094" y="382524"/>
                  </a:lnTo>
                  <a:lnTo>
                    <a:pt x="625094" y="393700"/>
                  </a:lnTo>
                  <a:lnTo>
                    <a:pt x="624332" y="395859"/>
                  </a:lnTo>
                  <a:lnTo>
                    <a:pt x="619379" y="397637"/>
                  </a:lnTo>
                  <a:lnTo>
                    <a:pt x="615061" y="401447"/>
                  </a:lnTo>
                  <a:lnTo>
                    <a:pt x="612394" y="399669"/>
                  </a:lnTo>
                  <a:lnTo>
                    <a:pt x="610108" y="400558"/>
                  </a:lnTo>
                  <a:lnTo>
                    <a:pt x="607822" y="400558"/>
                  </a:lnTo>
                  <a:lnTo>
                    <a:pt x="608203" y="403606"/>
                  </a:lnTo>
                  <a:lnTo>
                    <a:pt x="608965" y="406146"/>
                  </a:lnTo>
                  <a:lnTo>
                    <a:pt x="608203" y="409194"/>
                  </a:lnTo>
                  <a:lnTo>
                    <a:pt x="606171" y="411734"/>
                  </a:lnTo>
                  <a:lnTo>
                    <a:pt x="603885" y="413385"/>
                  </a:lnTo>
                  <a:lnTo>
                    <a:pt x="603504" y="418211"/>
                  </a:lnTo>
                  <a:lnTo>
                    <a:pt x="601218" y="420243"/>
                  </a:lnTo>
                  <a:lnTo>
                    <a:pt x="598551" y="420243"/>
                  </a:lnTo>
                  <a:lnTo>
                    <a:pt x="597408" y="425450"/>
                  </a:lnTo>
                  <a:lnTo>
                    <a:pt x="597408" y="427990"/>
                  </a:lnTo>
                  <a:lnTo>
                    <a:pt x="597027" y="431038"/>
                  </a:lnTo>
                  <a:lnTo>
                    <a:pt x="594995" y="432308"/>
                  </a:lnTo>
                  <a:lnTo>
                    <a:pt x="590042" y="431927"/>
                  </a:lnTo>
                  <a:lnTo>
                    <a:pt x="587756" y="431038"/>
                  </a:lnTo>
                  <a:lnTo>
                    <a:pt x="585724" y="426720"/>
                  </a:lnTo>
                  <a:lnTo>
                    <a:pt x="584962" y="426427"/>
                  </a:lnTo>
                  <a:lnTo>
                    <a:pt x="584962" y="427990"/>
                  </a:lnTo>
                  <a:lnTo>
                    <a:pt x="582295" y="429768"/>
                  </a:lnTo>
                  <a:lnTo>
                    <a:pt x="580390" y="432308"/>
                  </a:lnTo>
                  <a:lnTo>
                    <a:pt x="580771" y="434848"/>
                  </a:lnTo>
                  <a:lnTo>
                    <a:pt x="579247" y="437388"/>
                  </a:lnTo>
                  <a:lnTo>
                    <a:pt x="578485" y="440055"/>
                  </a:lnTo>
                  <a:lnTo>
                    <a:pt x="576580" y="438277"/>
                  </a:lnTo>
                  <a:lnTo>
                    <a:pt x="574167" y="437896"/>
                  </a:lnTo>
                  <a:lnTo>
                    <a:pt x="572262" y="435356"/>
                  </a:lnTo>
                  <a:lnTo>
                    <a:pt x="569976" y="437388"/>
                  </a:lnTo>
                  <a:lnTo>
                    <a:pt x="567690" y="438277"/>
                  </a:lnTo>
                  <a:lnTo>
                    <a:pt x="566547" y="440436"/>
                  </a:lnTo>
                  <a:lnTo>
                    <a:pt x="566547" y="441706"/>
                  </a:lnTo>
                  <a:lnTo>
                    <a:pt x="564896" y="443865"/>
                  </a:lnTo>
                  <a:lnTo>
                    <a:pt x="562610" y="442214"/>
                  </a:lnTo>
                  <a:lnTo>
                    <a:pt x="555752" y="439166"/>
                  </a:lnTo>
                  <a:lnTo>
                    <a:pt x="553720" y="440436"/>
                  </a:lnTo>
                  <a:lnTo>
                    <a:pt x="550291" y="440436"/>
                  </a:lnTo>
                  <a:lnTo>
                    <a:pt x="551053" y="442976"/>
                  </a:lnTo>
                  <a:lnTo>
                    <a:pt x="548767" y="443865"/>
                  </a:lnTo>
                  <a:lnTo>
                    <a:pt x="548005" y="441706"/>
                  </a:lnTo>
                  <a:lnTo>
                    <a:pt x="546481" y="442976"/>
                  </a:lnTo>
                  <a:lnTo>
                    <a:pt x="543433" y="442531"/>
                  </a:lnTo>
                  <a:lnTo>
                    <a:pt x="543433" y="495681"/>
                  </a:lnTo>
                  <a:lnTo>
                    <a:pt x="543217" y="496366"/>
                  </a:lnTo>
                  <a:lnTo>
                    <a:pt x="541401" y="491490"/>
                  </a:lnTo>
                  <a:lnTo>
                    <a:pt x="541896" y="491490"/>
                  </a:lnTo>
                  <a:lnTo>
                    <a:pt x="543433" y="495681"/>
                  </a:lnTo>
                  <a:lnTo>
                    <a:pt x="543433" y="442531"/>
                  </a:lnTo>
                  <a:lnTo>
                    <a:pt x="542315" y="442353"/>
                  </a:lnTo>
                  <a:lnTo>
                    <a:pt x="542798" y="441452"/>
                  </a:lnTo>
                  <a:lnTo>
                    <a:pt x="542163" y="439343"/>
                  </a:lnTo>
                  <a:lnTo>
                    <a:pt x="542163" y="444754"/>
                  </a:lnTo>
                  <a:lnTo>
                    <a:pt x="541020" y="446913"/>
                  </a:lnTo>
                  <a:lnTo>
                    <a:pt x="538734" y="446405"/>
                  </a:lnTo>
                  <a:lnTo>
                    <a:pt x="538734" y="447675"/>
                  </a:lnTo>
                  <a:lnTo>
                    <a:pt x="538353" y="448487"/>
                  </a:lnTo>
                  <a:lnTo>
                    <a:pt x="538353" y="457962"/>
                  </a:lnTo>
                  <a:lnTo>
                    <a:pt x="536829" y="460629"/>
                  </a:lnTo>
                  <a:lnTo>
                    <a:pt x="532130" y="461899"/>
                  </a:lnTo>
                  <a:lnTo>
                    <a:pt x="529844" y="463169"/>
                  </a:lnTo>
                  <a:lnTo>
                    <a:pt x="529844" y="474345"/>
                  </a:lnTo>
                  <a:lnTo>
                    <a:pt x="528320" y="477774"/>
                  </a:lnTo>
                  <a:lnTo>
                    <a:pt x="526034" y="477266"/>
                  </a:lnTo>
                  <a:lnTo>
                    <a:pt x="524002" y="475996"/>
                  </a:lnTo>
                  <a:lnTo>
                    <a:pt x="519430" y="474345"/>
                  </a:lnTo>
                  <a:lnTo>
                    <a:pt x="517144" y="473075"/>
                  </a:lnTo>
                  <a:lnTo>
                    <a:pt x="514985" y="472236"/>
                  </a:lnTo>
                  <a:lnTo>
                    <a:pt x="514985" y="750443"/>
                  </a:lnTo>
                  <a:lnTo>
                    <a:pt x="514896" y="750735"/>
                  </a:lnTo>
                  <a:lnTo>
                    <a:pt x="514540" y="749935"/>
                  </a:lnTo>
                  <a:lnTo>
                    <a:pt x="513969" y="748665"/>
                  </a:lnTo>
                  <a:lnTo>
                    <a:pt x="513867" y="748347"/>
                  </a:lnTo>
                  <a:lnTo>
                    <a:pt x="514985" y="750443"/>
                  </a:lnTo>
                  <a:lnTo>
                    <a:pt x="514985" y="472236"/>
                  </a:lnTo>
                  <a:lnTo>
                    <a:pt x="514858" y="472186"/>
                  </a:lnTo>
                  <a:lnTo>
                    <a:pt x="513753" y="472884"/>
                  </a:lnTo>
                  <a:lnTo>
                    <a:pt x="513753" y="747966"/>
                  </a:lnTo>
                  <a:lnTo>
                    <a:pt x="513207" y="746125"/>
                  </a:lnTo>
                  <a:lnTo>
                    <a:pt x="510286" y="742886"/>
                  </a:lnTo>
                  <a:lnTo>
                    <a:pt x="513080" y="745363"/>
                  </a:lnTo>
                  <a:lnTo>
                    <a:pt x="513753" y="747966"/>
                  </a:lnTo>
                  <a:lnTo>
                    <a:pt x="513753" y="472884"/>
                  </a:lnTo>
                  <a:lnTo>
                    <a:pt x="512826" y="473456"/>
                  </a:lnTo>
                  <a:lnTo>
                    <a:pt x="511302" y="475488"/>
                  </a:lnTo>
                  <a:lnTo>
                    <a:pt x="511302" y="491490"/>
                  </a:lnTo>
                  <a:lnTo>
                    <a:pt x="510032" y="492696"/>
                  </a:lnTo>
                  <a:lnTo>
                    <a:pt x="510032" y="723900"/>
                  </a:lnTo>
                  <a:lnTo>
                    <a:pt x="509955" y="724560"/>
                  </a:lnTo>
                  <a:lnTo>
                    <a:pt x="508152" y="724725"/>
                  </a:lnTo>
                  <a:lnTo>
                    <a:pt x="508152" y="738733"/>
                  </a:lnTo>
                  <a:lnTo>
                    <a:pt x="507492" y="737235"/>
                  </a:lnTo>
                  <a:lnTo>
                    <a:pt x="508152" y="738733"/>
                  </a:lnTo>
                  <a:lnTo>
                    <a:pt x="508152" y="724725"/>
                  </a:lnTo>
                  <a:lnTo>
                    <a:pt x="451739" y="729615"/>
                  </a:lnTo>
                  <a:lnTo>
                    <a:pt x="452704" y="728548"/>
                  </a:lnTo>
                  <a:lnTo>
                    <a:pt x="481584" y="726440"/>
                  </a:lnTo>
                  <a:lnTo>
                    <a:pt x="510032" y="723900"/>
                  </a:lnTo>
                  <a:lnTo>
                    <a:pt x="510032" y="492696"/>
                  </a:lnTo>
                  <a:lnTo>
                    <a:pt x="509536" y="493166"/>
                  </a:lnTo>
                  <a:lnTo>
                    <a:pt x="509397" y="492760"/>
                  </a:lnTo>
                  <a:lnTo>
                    <a:pt x="511213" y="491045"/>
                  </a:lnTo>
                  <a:lnTo>
                    <a:pt x="511302" y="491490"/>
                  </a:lnTo>
                  <a:lnTo>
                    <a:pt x="511302" y="475488"/>
                  </a:lnTo>
                  <a:lnTo>
                    <a:pt x="509778" y="477520"/>
                  </a:lnTo>
                  <a:lnTo>
                    <a:pt x="509778" y="474726"/>
                  </a:lnTo>
                  <a:lnTo>
                    <a:pt x="513588" y="469646"/>
                  </a:lnTo>
                  <a:lnTo>
                    <a:pt x="515493" y="468376"/>
                  </a:lnTo>
                  <a:lnTo>
                    <a:pt x="517779" y="469265"/>
                  </a:lnTo>
                  <a:lnTo>
                    <a:pt x="520065" y="470535"/>
                  </a:lnTo>
                  <a:lnTo>
                    <a:pt x="524637" y="472186"/>
                  </a:lnTo>
                  <a:lnTo>
                    <a:pt x="526542" y="473456"/>
                  </a:lnTo>
                  <a:lnTo>
                    <a:pt x="528828" y="473837"/>
                  </a:lnTo>
                  <a:lnTo>
                    <a:pt x="529297" y="472821"/>
                  </a:lnTo>
                  <a:lnTo>
                    <a:pt x="529844" y="474345"/>
                  </a:lnTo>
                  <a:lnTo>
                    <a:pt x="529844" y="463169"/>
                  </a:lnTo>
                  <a:lnTo>
                    <a:pt x="527558" y="464439"/>
                  </a:lnTo>
                  <a:lnTo>
                    <a:pt x="527304" y="462915"/>
                  </a:lnTo>
                  <a:lnTo>
                    <a:pt x="528066" y="460756"/>
                  </a:lnTo>
                  <a:lnTo>
                    <a:pt x="532638" y="458343"/>
                  </a:lnTo>
                  <a:lnTo>
                    <a:pt x="537210" y="457073"/>
                  </a:lnTo>
                  <a:lnTo>
                    <a:pt x="537476" y="456628"/>
                  </a:lnTo>
                  <a:lnTo>
                    <a:pt x="538353" y="457962"/>
                  </a:lnTo>
                  <a:lnTo>
                    <a:pt x="538353" y="448487"/>
                  </a:lnTo>
                  <a:lnTo>
                    <a:pt x="536879" y="451586"/>
                  </a:lnTo>
                  <a:lnTo>
                    <a:pt x="536829" y="449072"/>
                  </a:lnTo>
                  <a:lnTo>
                    <a:pt x="539115" y="444373"/>
                  </a:lnTo>
                  <a:lnTo>
                    <a:pt x="539115" y="443103"/>
                  </a:lnTo>
                  <a:lnTo>
                    <a:pt x="537210" y="440563"/>
                  </a:lnTo>
                  <a:lnTo>
                    <a:pt x="538734" y="438531"/>
                  </a:lnTo>
                  <a:lnTo>
                    <a:pt x="538734" y="433451"/>
                  </a:lnTo>
                  <a:lnTo>
                    <a:pt x="538988" y="433451"/>
                  </a:lnTo>
                  <a:lnTo>
                    <a:pt x="538988" y="438531"/>
                  </a:lnTo>
                  <a:lnTo>
                    <a:pt x="537464" y="440690"/>
                  </a:lnTo>
                  <a:lnTo>
                    <a:pt x="539369" y="443230"/>
                  </a:lnTo>
                  <a:lnTo>
                    <a:pt x="541655" y="443611"/>
                  </a:lnTo>
                  <a:lnTo>
                    <a:pt x="541756" y="443420"/>
                  </a:lnTo>
                  <a:lnTo>
                    <a:pt x="542163" y="444754"/>
                  </a:lnTo>
                  <a:lnTo>
                    <a:pt x="542163" y="439343"/>
                  </a:lnTo>
                  <a:lnTo>
                    <a:pt x="542036" y="438912"/>
                  </a:lnTo>
                  <a:lnTo>
                    <a:pt x="546862" y="439801"/>
                  </a:lnTo>
                  <a:lnTo>
                    <a:pt x="548386" y="438531"/>
                  </a:lnTo>
                  <a:lnTo>
                    <a:pt x="549148" y="440690"/>
                  </a:lnTo>
                  <a:lnTo>
                    <a:pt x="551434" y="439801"/>
                  </a:lnTo>
                  <a:lnTo>
                    <a:pt x="550672" y="437261"/>
                  </a:lnTo>
                  <a:lnTo>
                    <a:pt x="554101" y="437261"/>
                  </a:lnTo>
                  <a:lnTo>
                    <a:pt x="556006" y="435991"/>
                  </a:lnTo>
                  <a:lnTo>
                    <a:pt x="562737" y="438912"/>
                  </a:lnTo>
                  <a:lnTo>
                    <a:pt x="565023" y="440690"/>
                  </a:lnTo>
                  <a:lnTo>
                    <a:pt x="566547" y="438531"/>
                  </a:lnTo>
                  <a:lnTo>
                    <a:pt x="566547" y="437261"/>
                  </a:lnTo>
                  <a:lnTo>
                    <a:pt x="567690" y="435229"/>
                  </a:lnTo>
                  <a:lnTo>
                    <a:pt x="569976" y="434340"/>
                  </a:lnTo>
                  <a:lnTo>
                    <a:pt x="572262" y="432181"/>
                  </a:lnTo>
                  <a:lnTo>
                    <a:pt x="574167" y="434721"/>
                  </a:lnTo>
                  <a:lnTo>
                    <a:pt x="576453" y="435229"/>
                  </a:lnTo>
                  <a:lnTo>
                    <a:pt x="578358" y="436880"/>
                  </a:lnTo>
                  <a:lnTo>
                    <a:pt x="579120" y="434340"/>
                  </a:lnTo>
                  <a:lnTo>
                    <a:pt x="580517" y="431800"/>
                  </a:lnTo>
                  <a:lnTo>
                    <a:pt x="580136" y="429260"/>
                  </a:lnTo>
                  <a:lnTo>
                    <a:pt x="582041" y="426720"/>
                  </a:lnTo>
                  <a:lnTo>
                    <a:pt x="583438" y="425856"/>
                  </a:lnTo>
                  <a:lnTo>
                    <a:pt x="584962" y="427990"/>
                  </a:lnTo>
                  <a:lnTo>
                    <a:pt x="584962" y="426427"/>
                  </a:lnTo>
                  <a:lnTo>
                    <a:pt x="583450" y="425843"/>
                  </a:lnTo>
                  <a:lnTo>
                    <a:pt x="584708" y="425069"/>
                  </a:lnTo>
                  <a:lnTo>
                    <a:pt x="583184" y="422910"/>
                  </a:lnTo>
                  <a:lnTo>
                    <a:pt x="585470" y="423799"/>
                  </a:lnTo>
                  <a:lnTo>
                    <a:pt x="587375" y="427990"/>
                  </a:lnTo>
                  <a:lnTo>
                    <a:pt x="589661" y="428879"/>
                  </a:lnTo>
                  <a:lnTo>
                    <a:pt x="594614" y="429260"/>
                  </a:lnTo>
                  <a:lnTo>
                    <a:pt x="596519" y="427990"/>
                  </a:lnTo>
                  <a:lnTo>
                    <a:pt x="596900" y="425069"/>
                  </a:lnTo>
                  <a:lnTo>
                    <a:pt x="596900" y="422529"/>
                  </a:lnTo>
                  <a:lnTo>
                    <a:pt x="597916" y="417449"/>
                  </a:lnTo>
                  <a:lnTo>
                    <a:pt x="600583" y="417449"/>
                  </a:lnTo>
                  <a:lnTo>
                    <a:pt x="602869" y="415417"/>
                  </a:lnTo>
                  <a:lnTo>
                    <a:pt x="603250" y="410718"/>
                  </a:lnTo>
                  <a:lnTo>
                    <a:pt x="605536" y="409067"/>
                  </a:lnTo>
                  <a:lnTo>
                    <a:pt x="607441" y="406527"/>
                  </a:lnTo>
                  <a:lnTo>
                    <a:pt x="608203" y="403606"/>
                  </a:lnTo>
                  <a:lnTo>
                    <a:pt x="607441" y="401066"/>
                  </a:lnTo>
                  <a:lnTo>
                    <a:pt x="607060" y="398145"/>
                  </a:lnTo>
                  <a:lnTo>
                    <a:pt x="609346" y="398145"/>
                  </a:lnTo>
                  <a:lnTo>
                    <a:pt x="611632" y="397256"/>
                  </a:lnTo>
                  <a:lnTo>
                    <a:pt x="614299" y="398907"/>
                  </a:lnTo>
                  <a:lnTo>
                    <a:pt x="618363" y="395097"/>
                  </a:lnTo>
                  <a:lnTo>
                    <a:pt x="623316" y="393446"/>
                  </a:lnTo>
                  <a:lnTo>
                    <a:pt x="623760" y="392239"/>
                  </a:lnTo>
                  <a:lnTo>
                    <a:pt x="625094" y="393700"/>
                  </a:lnTo>
                  <a:lnTo>
                    <a:pt x="625094" y="382524"/>
                  </a:lnTo>
                  <a:lnTo>
                    <a:pt x="623570" y="383540"/>
                  </a:lnTo>
                  <a:lnTo>
                    <a:pt x="623570" y="388620"/>
                  </a:lnTo>
                  <a:lnTo>
                    <a:pt x="623062" y="390296"/>
                  </a:lnTo>
                  <a:lnTo>
                    <a:pt x="621792" y="388874"/>
                  </a:lnTo>
                  <a:lnTo>
                    <a:pt x="622452" y="386638"/>
                  </a:lnTo>
                  <a:lnTo>
                    <a:pt x="623570" y="388620"/>
                  </a:lnTo>
                  <a:lnTo>
                    <a:pt x="623570" y="383540"/>
                  </a:lnTo>
                  <a:lnTo>
                    <a:pt x="623189" y="383794"/>
                  </a:lnTo>
                  <a:lnTo>
                    <a:pt x="621830" y="385038"/>
                  </a:lnTo>
                  <a:lnTo>
                    <a:pt x="620649" y="382905"/>
                  </a:lnTo>
                  <a:lnTo>
                    <a:pt x="622147" y="381660"/>
                  </a:lnTo>
                  <a:lnTo>
                    <a:pt x="622173" y="381889"/>
                  </a:lnTo>
                  <a:lnTo>
                    <a:pt x="625221" y="379730"/>
                  </a:lnTo>
                  <a:lnTo>
                    <a:pt x="627126" y="381381"/>
                  </a:lnTo>
                  <a:lnTo>
                    <a:pt x="630936" y="380619"/>
                  </a:lnTo>
                  <a:lnTo>
                    <a:pt x="636651" y="383159"/>
                  </a:lnTo>
                  <a:lnTo>
                    <a:pt x="637336" y="384937"/>
                  </a:lnTo>
                  <a:lnTo>
                    <a:pt x="637336" y="186055"/>
                  </a:lnTo>
                  <a:lnTo>
                    <a:pt x="636778" y="186309"/>
                  </a:lnTo>
                  <a:lnTo>
                    <a:pt x="637159" y="188849"/>
                  </a:lnTo>
                  <a:lnTo>
                    <a:pt x="636016" y="193040"/>
                  </a:lnTo>
                  <a:lnTo>
                    <a:pt x="633730" y="195072"/>
                  </a:lnTo>
                  <a:lnTo>
                    <a:pt x="632968" y="197612"/>
                  </a:lnTo>
                  <a:lnTo>
                    <a:pt x="631063" y="200152"/>
                  </a:lnTo>
                  <a:lnTo>
                    <a:pt x="629158" y="199263"/>
                  </a:lnTo>
                  <a:lnTo>
                    <a:pt x="626110" y="199263"/>
                  </a:lnTo>
                  <a:lnTo>
                    <a:pt x="623443" y="195961"/>
                  </a:lnTo>
                  <a:lnTo>
                    <a:pt x="623443" y="192151"/>
                  </a:lnTo>
                  <a:lnTo>
                    <a:pt x="624205" y="187071"/>
                  </a:lnTo>
                  <a:lnTo>
                    <a:pt x="626110" y="185420"/>
                  </a:lnTo>
                  <a:lnTo>
                    <a:pt x="628396" y="184658"/>
                  </a:lnTo>
                  <a:lnTo>
                    <a:pt x="630682" y="180848"/>
                  </a:lnTo>
                  <a:lnTo>
                    <a:pt x="631063" y="175768"/>
                  </a:lnTo>
                  <a:lnTo>
                    <a:pt x="631825" y="173228"/>
                  </a:lnTo>
                  <a:lnTo>
                    <a:pt x="633730" y="171958"/>
                  </a:lnTo>
                  <a:lnTo>
                    <a:pt x="636016" y="169418"/>
                  </a:lnTo>
                  <a:lnTo>
                    <a:pt x="635254" y="161417"/>
                  </a:lnTo>
                  <a:lnTo>
                    <a:pt x="635254" y="156464"/>
                  </a:lnTo>
                  <a:lnTo>
                    <a:pt x="634492" y="151384"/>
                  </a:lnTo>
                  <a:lnTo>
                    <a:pt x="633349" y="149225"/>
                  </a:lnTo>
                  <a:lnTo>
                    <a:pt x="630682" y="147193"/>
                  </a:lnTo>
                  <a:lnTo>
                    <a:pt x="629539" y="144653"/>
                  </a:lnTo>
                  <a:lnTo>
                    <a:pt x="630301" y="141732"/>
                  </a:lnTo>
                  <a:lnTo>
                    <a:pt x="632587" y="141224"/>
                  </a:lnTo>
                  <a:lnTo>
                    <a:pt x="632587" y="138684"/>
                  </a:lnTo>
                  <a:lnTo>
                    <a:pt x="631063" y="137414"/>
                  </a:lnTo>
                  <a:lnTo>
                    <a:pt x="629539" y="135382"/>
                  </a:lnTo>
                  <a:lnTo>
                    <a:pt x="629158" y="132842"/>
                  </a:lnTo>
                  <a:lnTo>
                    <a:pt x="626110" y="131191"/>
                  </a:lnTo>
                  <a:lnTo>
                    <a:pt x="624586" y="131191"/>
                  </a:lnTo>
                  <a:lnTo>
                    <a:pt x="616966" y="128651"/>
                  </a:lnTo>
                  <a:lnTo>
                    <a:pt x="615061" y="127381"/>
                  </a:lnTo>
                  <a:lnTo>
                    <a:pt x="612394" y="127381"/>
                  </a:lnTo>
                  <a:lnTo>
                    <a:pt x="610743" y="126746"/>
                  </a:lnTo>
                  <a:lnTo>
                    <a:pt x="610743" y="278815"/>
                  </a:lnTo>
                  <a:lnTo>
                    <a:pt x="608203" y="277241"/>
                  </a:lnTo>
                  <a:lnTo>
                    <a:pt x="559054" y="283464"/>
                  </a:lnTo>
                  <a:lnTo>
                    <a:pt x="558673" y="283464"/>
                  </a:lnTo>
                  <a:lnTo>
                    <a:pt x="608203" y="277114"/>
                  </a:lnTo>
                  <a:lnTo>
                    <a:pt x="610743" y="278815"/>
                  </a:lnTo>
                  <a:lnTo>
                    <a:pt x="610743" y="126746"/>
                  </a:lnTo>
                  <a:lnTo>
                    <a:pt x="610108" y="126492"/>
                  </a:lnTo>
                  <a:lnTo>
                    <a:pt x="608965" y="124460"/>
                  </a:lnTo>
                  <a:lnTo>
                    <a:pt x="606679" y="122682"/>
                  </a:lnTo>
                  <a:lnTo>
                    <a:pt x="604774" y="121920"/>
                  </a:lnTo>
                  <a:lnTo>
                    <a:pt x="602488" y="122301"/>
                  </a:lnTo>
                  <a:lnTo>
                    <a:pt x="600202" y="122301"/>
                  </a:lnTo>
                  <a:lnTo>
                    <a:pt x="597916" y="120269"/>
                  </a:lnTo>
                  <a:lnTo>
                    <a:pt x="595630" y="119761"/>
                  </a:lnTo>
                  <a:lnTo>
                    <a:pt x="593344" y="118110"/>
                  </a:lnTo>
                  <a:lnTo>
                    <a:pt x="591820" y="120269"/>
                  </a:lnTo>
                  <a:lnTo>
                    <a:pt x="589534" y="121539"/>
                  </a:lnTo>
                  <a:lnTo>
                    <a:pt x="588010" y="124460"/>
                  </a:lnTo>
                  <a:lnTo>
                    <a:pt x="585724" y="127381"/>
                  </a:lnTo>
                  <a:lnTo>
                    <a:pt x="585724" y="129921"/>
                  </a:lnTo>
                  <a:lnTo>
                    <a:pt x="586867" y="131953"/>
                  </a:lnTo>
                  <a:lnTo>
                    <a:pt x="589153" y="133731"/>
                  </a:lnTo>
                  <a:lnTo>
                    <a:pt x="589534" y="135763"/>
                  </a:lnTo>
                  <a:lnTo>
                    <a:pt x="586486" y="135763"/>
                  </a:lnTo>
                  <a:lnTo>
                    <a:pt x="584200" y="137033"/>
                  </a:lnTo>
                  <a:lnTo>
                    <a:pt x="581914" y="139192"/>
                  </a:lnTo>
                  <a:lnTo>
                    <a:pt x="580009" y="141732"/>
                  </a:lnTo>
                  <a:lnTo>
                    <a:pt x="581533" y="149733"/>
                  </a:lnTo>
                  <a:lnTo>
                    <a:pt x="581533" y="152146"/>
                  </a:lnTo>
                  <a:lnTo>
                    <a:pt x="580771" y="154305"/>
                  </a:lnTo>
                  <a:lnTo>
                    <a:pt x="580009" y="157607"/>
                  </a:lnTo>
                  <a:lnTo>
                    <a:pt x="578104" y="159766"/>
                  </a:lnTo>
                  <a:lnTo>
                    <a:pt x="578866" y="157607"/>
                  </a:lnTo>
                  <a:lnTo>
                    <a:pt x="578866" y="152146"/>
                  </a:lnTo>
                  <a:lnTo>
                    <a:pt x="577723" y="152654"/>
                  </a:lnTo>
                  <a:lnTo>
                    <a:pt x="577342" y="157607"/>
                  </a:lnTo>
                  <a:lnTo>
                    <a:pt x="576199" y="159766"/>
                  </a:lnTo>
                  <a:lnTo>
                    <a:pt x="575437" y="157607"/>
                  </a:lnTo>
                  <a:lnTo>
                    <a:pt x="576199" y="155194"/>
                  </a:lnTo>
                  <a:lnTo>
                    <a:pt x="575056" y="152654"/>
                  </a:lnTo>
                  <a:lnTo>
                    <a:pt x="576199" y="150876"/>
                  </a:lnTo>
                  <a:lnTo>
                    <a:pt x="576580" y="143764"/>
                  </a:lnTo>
                  <a:lnTo>
                    <a:pt x="574294" y="145415"/>
                  </a:lnTo>
                  <a:lnTo>
                    <a:pt x="572008" y="150495"/>
                  </a:lnTo>
                  <a:lnTo>
                    <a:pt x="571627" y="153035"/>
                  </a:lnTo>
                  <a:lnTo>
                    <a:pt x="569722" y="155575"/>
                  </a:lnTo>
                  <a:lnTo>
                    <a:pt x="567436" y="154305"/>
                  </a:lnTo>
                  <a:lnTo>
                    <a:pt x="564769" y="159385"/>
                  </a:lnTo>
                  <a:lnTo>
                    <a:pt x="564769" y="161925"/>
                  </a:lnTo>
                  <a:lnTo>
                    <a:pt x="560578" y="166116"/>
                  </a:lnTo>
                  <a:lnTo>
                    <a:pt x="562102" y="170688"/>
                  </a:lnTo>
                  <a:lnTo>
                    <a:pt x="561721" y="175387"/>
                  </a:lnTo>
                  <a:lnTo>
                    <a:pt x="562102" y="177927"/>
                  </a:lnTo>
                  <a:lnTo>
                    <a:pt x="561721" y="180340"/>
                  </a:lnTo>
                  <a:lnTo>
                    <a:pt x="559054" y="187579"/>
                  </a:lnTo>
                  <a:lnTo>
                    <a:pt x="557149" y="190881"/>
                  </a:lnTo>
                  <a:lnTo>
                    <a:pt x="556641" y="193040"/>
                  </a:lnTo>
                  <a:lnTo>
                    <a:pt x="557911" y="195580"/>
                  </a:lnTo>
                  <a:lnTo>
                    <a:pt x="559816" y="203073"/>
                  </a:lnTo>
                  <a:lnTo>
                    <a:pt x="557530" y="208153"/>
                  </a:lnTo>
                  <a:lnTo>
                    <a:pt x="557911" y="210693"/>
                  </a:lnTo>
                  <a:lnTo>
                    <a:pt x="564388" y="223774"/>
                  </a:lnTo>
                  <a:lnTo>
                    <a:pt x="566674" y="222885"/>
                  </a:lnTo>
                  <a:lnTo>
                    <a:pt x="565150" y="225425"/>
                  </a:lnTo>
                  <a:lnTo>
                    <a:pt x="568198" y="233045"/>
                  </a:lnTo>
                  <a:lnTo>
                    <a:pt x="569722" y="243078"/>
                  </a:lnTo>
                  <a:lnTo>
                    <a:pt x="569722" y="250698"/>
                  </a:lnTo>
                  <a:lnTo>
                    <a:pt x="568198" y="259969"/>
                  </a:lnTo>
                  <a:lnTo>
                    <a:pt x="567436" y="262382"/>
                  </a:lnTo>
                  <a:lnTo>
                    <a:pt x="565150" y="267462"/>
                  </a:lnTo>
                  <a:lnTo>
                    <a:pt x="562102" y="277622"/>
                  </a:lnTo>
                  <a:lnTo>
                    <a:pt x="560197" y="280543"/>
                  </a:lnTo>
                  <a:lnTo>
                    <a:pt x="557911" y="283083"/>
                  </a:lnTo>
                  <a:lnTo>
                    <a:pt x="557149" y="283464"/>
                  </a:lnTo>
                  <a:lnTo>
                    <a:pt x="557530" y="283464"/>
                  </a:lnTo>
                  <a:lnTo>
                    <a:pt x="552958" y="286893"/>
                  </a:lnTo>
                  <a:lnTo>
                    <a:pt x="548386" y="289814"/>
                  </a:lnTo>
                  <a:lnTo>
                    <a:pt x="546481" y="290195"/>
                  </a:lnTo>
                  <a:lnTo>
                    <a:pt x="543179" y="289814"/>
                  </a:lnTo>
                  <a:lnTo>
                    <a:pt x="540131" y="287274"/>
                  </a:lnTo>
                  <a:lnTo>
                    <a:pt x="547624" y="380873"/>
                  </a:lnTo>
                  <a:lnTo>
                    <a:pt x="545719" y="383286"/>
                  </a:lnTo>
                  <a:lnTo>
                    <a:pt x="546862" y="385826"/>
                  </a:lnTo>
                  <a:lnTo>
                    <a:pt x="545338" y="387985"/>
                  </a:lnTo>
                  <a:lnTo>
                    <a:pt x="545719" y="391414"/>
                  </a:lnTo>
                  <a:lnTo>
                    <a:pt x="547243" y="394335"/>
                  </a:lnTo>
                  <a:lnTo>
                    <a:pt x="549529" y="396875"/>
                  </a:lnTo>
                  <a:lnTo>
                    <a:pt x="549148" y="398907"/>
                  </a:lnTo>
                  <a:lnTo>
                    <a:pt x="550291" y="403987"/>
                  </a:lnTo>
                  <a:lnTo>
                    <a:pt x="549910" y="406908"/>
                  </a:lnTo>
                  <a:lnTo>
                    <a:pt x="546862" y="412369"/>
                  </a:lnTo>
                  <a:lnTo>
                    <a:pt x="546862" y="414909"/>
                  </a:lnTo>
                  <a:lnTo>
                    <a:pt x="544322" y="420370"/>
                  </a:lnTo>
                  <a:lnTo>
                    <a:pt x="542417" y="422910"/>
                  </a:lnTo>
                  <a:lnTo>
                    <a:pt x="540131" y="425069"/>
                  </a:lnTo>
                  <a:lnTo>
                    <a:pt x="539750" y="427609"/>
                  </a:lnTo>
                  <a:lnTo>
                    <a:pt x="540131" y="427990"/>
                  </a:lnTo>
                  <a:lnTo>
                    <a:pt x="539369" y="433451"/>
                  </a:lnTo>
                  <a:lnTo>
                    <a:pt x="539115" y="433451"/>
                  </a:lnTo>
                  <a:lnTo>
                    <a:pt x="539877" y="427990"/>
                  </a:lnTo>
                  <a:lnTo>
                    <a:pt x="539496" y="427609"/>
                  </a:lnTo>
                  <a:lnTo>
                    <a:pt x="539877" y="425069"/>
                  </a:lnTo>
                  <a:lnTo>
                    <a:pt x="542163" y="422910"/>
                  </a:lnTo>
                  <a:lnTo>
                    <a:pt x="544068" y="420370"/>
                  </a:lnTo>
                  <a:lnTo>
                    <a:pt x="546735" y="414909"/>
                  </a:lnTo>
                  <a:lnTo>
                    <a:pt x="546735" y="412369"/>
                  </a:lnTo>
                  <a:lnTo>
                    <a:pt x="549783" y="406908"/>
                  </a:lnTo>
                  <a:lnTo>
                    <a:pt x="550164" y="403987"/>
                  </a:lnTo>
                  <a:lnTo>
                    <a:pt x="549021" y="398907"/>
                  </a:lnTo>
                  <a:lnTo>
                    <a:pt x="549402" y="396875"/>
                  </a:lnTo>
                  <a:lnTo>
                    <a:pt x="547116" y="394335"/>
                  </a:lnTo>
                  <a:lnTo>
                    <a:pt x="545592" y="391414"/>
                  </a:lnTo>
                  <a:lnTo>
                    <a:pt x="545211" y="387985"/>
                  </a:lnTo>
                  <a:lnTo>
                    <a:pt x="546735" y="385953"/>
                  </a:lnTo>
                  <a:lnTo>
                    <a:pt x="545592" y="383413"/>
                  </a:lnTo>
                  <a:lnTo>
                    <a:pt x="547497" y="380873"/>
                  </a:lnTo>
                  <a:lnTo>
                    <a:pt x="539877" y="287401"/>
                  </a:lnTo>
                  <a:lnTo>
                    <a:pt x="537210" y="283591"/>
                  </a:lnTo>
                  <a:lnTo>
                    <a:pt x="536829" y="281051"/>
                  </a:lnTo>
                  <a:lnTo>
                    <a:pt x="535305" y="278638"/>
                  </a:lnTo>
                  <a:lnTo>
                    <a:pt x="534924" y="274828"/>
                  </a:lnTo>
                  <a:lnTo>
                    <a:pt x="532638" y="272288"/>
                  </a:lnTo>
                  <a:lnTo>
                    <a:pt x="529971" y="267589"/>
                  </a:lnTo>
                  <a:lnTo>
                    <a:pt x="529590" y="265049"/>
                  </a:lnTo>
                  <a:lnTo>
                    <a:pt x="529971" y="260096"/>
                  </a:lnTo>
                  <a:lnTo>
                    <a:pt x="529590" y="257937"/>
                  </a:lnTo>
                  <a:lnTo>
                    <a:pt x="529209" y="252603"/>
                  </a:lnTo>
                  <a:lnTo>
                    <a:pt x="529590" y="250063"/>
                  </a:lnTo>
                  <a:lnTo>
                    <a:pt x="529590" y="247523"/>
                  </a:lnTo>
                  <a:lnTo>
                    <a:pt x="528828" y="244983"/>
                  </a:lnTo>
                  <a:lnTo>
                    <a:pt x="527304" y="242443"/>
                  </a:lnTo>
                  <a:lnTo>
                    <a:pt x="527304" y="239903"/>
                  </a:lnTo>
                  <a:lnTo>
                    <a:pt x="525399" y="237490"/>
                  </a:lnTo>
                  <a:lnTo>
                    <a:pt x="526161" y="234950"/>
                  </a:lnTo>
                  <a:lnTo>
                    <a:pt x="524637" y="228981"/>
                  </a:lnTo>
                  <a:lnTo>
                    <a:pt x="525018" y="224790"/>
                  </a:lnTo>
                  <a:lnTo>
                    <a:pt x="526542" y="219329"/>
                  </a:lnTo>
                  <a:lnTo>
                    <a:pt x="526542" y="216789"/>
                  </a:lnTo>
                  <a:lnTo>
                    <a:pt x="526923" y="214249"/>
                  </a:lnTo>
                  <a:lnTo>
                    <a:pt x="527685" y="211328"/>
                  </a:lnTo>
                  <a:lnTo>
                    <a:pt x="527685" y="208788"/>
                  </a:lnTo>
                  <a:lnTo>
                    <a:pt x="526923" y="203327"/>
                  </a:lnTo>
                  <a:lnTo>
                    <a:pt x="526923" y="200787"/>
                  </a:lnTo>
                  <a:lnTo>
                    <a:pt x="527685" y="195707"/>
                  </a:lnTo>
                  <a:lnTo>
                    <a:pt x="529209" y="193167"/>
                  </a:lnTo>
                  <a:lnTo>
                    <a:pt x="531495" y="191516"/>
                  </a:lnTo>
                  <a:lnTo>
                    <a:pt x="531495" y="189865"/>
                  </a:lnTo>
                  <a:lnTo>
                    <a:pt x="529590" y="184785"/>
                  </a:lnTo>
                  <a:lnTo>
                    <a:pt x="530352" y="182245"/>
                  </a:lnTo>
                  <a:lnTo>
                    <a:pt x="531114" y="177673"/>
                  </a:lnTo>
                  <a:lnTo>
                    <a:pt x="533781" y="167513"/>
                  </a:lnTo>
                  <a:lnTo>
                    <a:pt x="532638" y="164973"/>
                  </a:lnTo>
                  <a:lnTo>
                    <a:pt x="530352" y="162433"/>
                  </a:lnTo>
                  <a:lnTo>
                    <a:pt x="528066" y="164592"/>
                  </a:lnTo>
                  <a:lnTo>
                    <a:pt x="526161" y="165354"/>
                  </a:lnTo>
                  <a:lnTo>
                    <a:pt x="524637" y="167894"/>
                  </a:lnTo>
                  <a:lnTo>
                    <a:pt x="524256" y="170434"/>
                  </a:lnTo>
                  <a:lnTo>
                    <a:pt x="522732" y="172974"/>
                  </a:lnTo>
                  <a:lnTo>
                    <a:pt x="520446" y="175133"/>
                  </a:lnTo>
                  <a:lnTo>
                    <a:pt x="519303" y="177673"/>
                  </a:lnTo>
                  <a:lnTo>
                    <a:pt x="517017" y="177165"/>
                  </a:lnTo>
                  <a:lnTo>
                    <a:pt x="517017" y="174625"/>
                  </a:lnTo>
                  <a:lnTo>
                    <a:pt x="517398" y="171704"/>
                  </a:lnTo>
                  <a:lnTo>
                    <a:pt x="520446" y="163703"/>
                  </a:lnTo>
                  <a:lnTo>
                    <a:pt x="520446" y="161671"/>
                  </a:lnTo>
                  <a:lnTo>
                    <a:pt x="523113" y="160782"/>
                  </a:lnTo>
                  <a:lnTo>
                    <a:pt x="525399" y="158623"/>
                  </a:lnTo>
                  <a:lnTo>
                    <a:pt x="525399" y="156972"/>
                  </a:lnTo>
                  <a:lnTo>
                    <a:pt x="526161" y="154432"/>
                  </a:lnTo>
                  <a:lnTo>
                    <a:pt x="524637" y="154051"/>
                  </a:lnTo>
                  <a:lnTo>
                    <a:pt x="522351" y="152400"/>
                  </a:lnTo>
                  <a:lnTo>
                    <a:pt x="522351" y="152120"/>
                  </a:lnTo>
                  <a:lnTo>
                    <a:pt x="524510" y="153670"/>
                  </a:lnTo>
                  <a:lnTo>
                    <a:pt x="526034" y="154178"/>
                  </a:lnTo>
                  <a:lnTo>
                    <a:pt x="526034" y="152019"/>
                  </a:lnTo>
                  <a:lnTo>
                    <a:pt x="531368" y="140208"/>
                  </a:lnTo>
                  <a:lnTo>
                    <a:pt x="532511" y="135255"/>
                  </a:lnTo>
                  <a:lnTo>
                    <a:pt x="534035" y="132715"/>
                  </a:lnTo>
                  <a:lnTo>
                    <a:pt x="536321" y="130175"/>
                  </a:lnTo>
                  <a:lnTo>
                    <a:pt x="536702" y="125095"/>
                  </a:lnTo>
                  <a:lnTo>
                    <a:pt x="538861" y="121412"/>
                  </a:lnTo>
                  <a:lnTo>
                    <a:pt x="537718" y="123444"/>
                  </a:lnTo>
                  <a:lnTo>
                    <a:pt x="540004" y="128905"/>
                  </a:lnTo>
                  <a:lnTo>
                    <a:pt x="542290" y="126365"/>
                  </a:lnTo>
                  <a:lnTo>
                    <a:pt x="542671" y="125095"/>
                  </a:lnTo>
                  <a:lnTo>
                    <a:pt x="544957" y="122682"/>
                  </a:lnTo>
                  <a:lnTo>
                    <a:pt x="546862" y="121793"/>
                  </a:lnTo>
                  <a:lnTo>
                    <a:pt x="549148" y="122174"/>
                  </a:lnTo>
                  <a:lnTo>
                    <a:pt x="549148" y="124714"/>
                  </a:lnTo>
                  <a:lnTo>
                    <a:pt x="546862" y="126365"/>
                  </a:lnTo>
                  <a:lnTo>
                    <a:pt x="546100" y="130175"/>
                  </a:lnTo>
                  <a:lnTo>
                    <a:pt x="547624" y="130175"/>
                  </a:lnTo>
                  <a:lnTo>
                    <a:pt x="549529" y="127635"/>
                  </a:lnTo>
                  <a:lnTo>
                    <a:pt x="551815" y="125095"/>
                  </a:lnTo>
                  <a:lnTo>
                    <a:pt x="554101" y="123063"/>
                  </a:lnTo>
                  <a:lnTo>
                    <a:pt x="554482" y="120142"/>
                  </a:lnTo>
                  <a:lnTo>
                    <a:pt x="555625" y="117602"/>
                  </a:lnTo>
                  <a:lnTo>
                    <a:pt x="557149" y="116713"/>
                  </a:lnTo>
                  <a:lnTo>
                    <a:pt x="559816" y="116332"/>
                  </a:lnTo>
                  <a:lnTo>
                    <a:pt x="562102" y="116332"/>
                  </a:lnTo>
                  <a:lnTo>
                    <a:pt x="566293" y="114681"/>
                  </a:lnTo>
                  <a:lnTo>
                    <a:pt x="568960" y="114681"/>
                  </a:lnTo>
                  <a:lnTo>
                    <a:pt x="571246" y="113411"/>
                  </a:lnTo>
                  <a:lnTo>
                    <a:pt x="572770" y="109220"/>
                  </a:lnTo>
                  <a:lnTo>
                    <a:pt x="577342" y="108839"/>
                  </a:lnTo>
                  <a:lnTo>
                    <a:pt x="579628" y="109220"/>
                  </a:lnTo>
                  <a:lnTo>
                    <a:pt x="581914" y="109220"/>
                  </a:lnTo>
                  <a:lnTo>
                    <a:pt x="586486" y="110871"/>
                  </a:lnTo>
                  <a:lnTo>
                    <a:pt x="591439" y="115062"/>
                  </a:lnTo>
                  <a:lnTo>
                    <a:pt x="593344" y="116332"/>
                  </a:lnTo>
                  <a:lnTo>
                    <a:pt x="593344" y="111760"/>
                  </a:lnTo>
                  <a:lnTo>
                    <a:pt x="594487" y="108839"/>
                  </a:lnTo>
                  <a:lnTo>
                    <a:pt x="596392" y="108331"/>
                  </a:lnTo>
                  <a:lnTo>
                    <a:pt x="598297" y="109601"/>
                  </a:lnTo>
                  <a:lnTo>
                    <a:pt x="600583" y="108839"/>
                  </a:lnTo>
                  <a:lnTo>
                    <a:pt x="611632" y="109220"/>
                  </a:lnTo>
                  <a:lnTo>
                    <a:pt x="613537" y="108331"/>
                  </a:lnTo>
                  <a:lnTo>
                    <a:pt x="612394" y="106299"/>
                  </a:lnTo>
                  <a:lnTo>
                    <a:pt x="610108" y="105029"/>
                  </a:lnTo>
                  <a:lnTo>
                    <a:pt x="609727" y="102489"/>
                  </a:lnTo>
                  <a:lnTo>
                    <a:pt x="607441" y="101219"/>
                  </a:lnTo>
                  <a:lnTo>
                    <a:pt x="607060" y="101219"/>
                  </a:lnTo>
                  <a:lnTo>
                    <a:pt x="604774" y="99568"/>
                  </a:lnTo>
                  <a:lnTo>
                    <a:pt x="604774" y="97028"/>
                  </a:lnTo>
                  <a:lnTo>
                    <a:pt x="604012" y="94488"/>
                  </a:lnTo>
                  <a:lnTo>
                    <a:pt x="602488" y="91948"/>
                  </a:lnTo>
                  <a:lnTo>
                    <a:pt x="600583" y="89408"/>
                  </a:lnTo>
                  <a:lnTo>
                    <a:pt x="599059" y="89916"/>
                  </a:lnTo>
                  <a:lnTo>
                    <a:pt x="598297" y="89916"/>
                  </a:lnTo>
                  <a:lnTo>
                    <a:pt x="597154" y="92456"/>
                  </a:lnTo>
                  <a:lnTo>
                    <a:pt x="595249" y="93599"/>
                  </a:lnTo>
                  <a:lnTo>
                    <a:pt x="593344" y="91186"/>
                  </a:lnTo>
                  <a:lnTo>
                    <a:pt x="589153" y="92837"/>
                  </a:lnTo>
                  <a:lnTo>
                    <a:pt x="584581" y="92456"/>
                  </a:lnTo>
                  <a:lnTo>
                    <a:pt x="583819" y="89916"/>
                  </a:lnTo>
                  <a:lnTo>
                    <a:pt x="583057" y="81026"/>
                  </a:lnTo>
                  <a:lnTo>
                    <a:pt x="578866" y="81915"/>
                  </a:lnTo>
                  <a:lnTo>
                    <a:pt x="576580" y="83185"/>
                  </a:lnTo>
                  <a:lnTo>
                    <a:pt x="572389" y="86106"/>
                  </a:lnTo>
                  <a:lnTo>
                    <a:pt x="570103" y="86487"/>
                  </a:lnTo>
                  <a:lnTo>
                    <a:pt x="560578" y="86995"/>
                  </a:lnTo>
                  <a:lnTo>
                    <a:pt x="558673" y="88265"/>
                  </a:lnTo>
                  <a:lnTo>
                    <a:pt x="554863" y="89027"/>
                  </a:lnTo>
                  <a:lnTo>
                    <a:pt x="552577" y="91567"/>
                  </a:lnTo>
                  <a:lnTo>
                    <a:pt x="547624" y="94869"/>
                  </a:lnTo>
                  <a:lnTo>
                    <a:pt x="544576" y="99949"/>
                  </a:lnTo>
                  <a:lnTo>
                    <a:pt x="542290" y="99060"/>
                  </a:lnTo>
                  <a:lnTo>
                    <a:pt x="540004" y="99060"/>
                  </a:lnTo>
                  <a:lnTo>
                    <a:pt x="537718" y="98298"/>
                  </a:lnTo>
                  <a:lnTo>
                    <a:pt x="535559" y="96647"/>
                  </a:lnTo>
                  <a:lnTo>
                    <a:pt x="527939" y="99060"/>
                  </a:lnTo>
                  <a:lnTo>
                    <a:pt x="526034" y="97409"/>
                  </a:lnTo>
                  <a:lnTo>
                    <a:pt x="524510" y="94869"/>
                  </a:lnTo>
                  <a:lnTo>
                    <a:pt x="523748" y="93980"/>
                  </a:lnTo>
                  <a:lnTo>
                    <a:pt x="523748" y="144018"/>
                  </a:lnTo>
                  <a:lnTo>
                    <a:pt x="523621" y="144437"/>
                  </a:lnTo>
                  <a:lnTo>
                    <a:pt x="518922" y="145161"/>
                  </a:lnTo>
                  <a:lnTo>
                    <a:pt x="517779" y="143129"/>
                  </a:lnTo>
                  <a:lnTo>
                    <a:pt x="518795" y="144907"/>
                  </a:lnTo>
                  <a:lnTo>
                    <a:pt x="523748" y="144018"/>
                  </a:lnTo>
                  <a:lnTo>
                    <a:pt x="523748" y="93980"/>
                  </a:lnTo>
                  <a:lnTo>
                    <a:pt x="520319" y="89916"/>
                  </a:lnTo>
                  <a:lnTo>
                    <a:pt x="519176" y="87376"/>
                  </a:lnTo>
                  <a:lnTo>
                    <a:pt x="518795" y="87312"/>
                  </a:lnTo>
                  <a:lnTo>
                    <a:pt x="518795" y="131826"/>
                  </a:lnTo>
                  <a:lnTo>
                    <a:pt x="518744" y="131965"/>
                  </a:lnTo>
                  <a:lnTo>
                    <a:pt x="516636" y="130429"/>
                  </a:lnTo>
                  <a:lnTo>
                    <a:pt x="512826" y="128778"/>
                  </a:lnTo>
                  <a:lnTo>
                    <a:pt x="510540" y="128778"/>
                  </a:lnTo>
                  <a:lnTo>
                    <a:pt x="510514" y="128524"/>
                  </a:lnTo>
                  <a:lnTo>
                    <a:pt x="512699" y="128524"/>
                  </a:lnTo>
                  <a:lnTo>
                    <a:pt x="516509" y="130175"/>
                  </a:lnTo>
                  <a:lnTo>
                    <a:pt x="518795" y="131826"/>
                  </a:lnTo>
                  <a:lnTo>
                    <a:pt x="518795" y="87312"/>
                  </a:lnTo>
                  <a:lnTo>
                    <a:pt x="516890" y="86995"/>
                  </a:lnTo>
                  <a:lnTo>
                    <a:pt x="514604" y="85217"/>
                  </a:lnTo>
                  <a:lnTo>
                    <a:pt x="512318" y="84455"/>
                  </a:lnTo>
                  <a:lnTo>
                    <a:pt x="510044" y="84455"/>
                  </a:lnTo>
                  <a:lnTo>
                    <a:pt x="510044" y="123647"/>
                  </a:lnTo>
                  <a:lnTo>
                    <a:pt x="509549" y="123380"/>
                  </a:lnTo>
                  <a:lnTo>
                    <a:pt x="509549" y="477824"/>
                  </a:lnTo>
                  <a:lnTo>
                    <a:pt x="509193" y="478307"/>
                  </a:lnTo>
                  <a:lnTo>
                    <a:pt x="509193" y="498678"/>
                  </a:lnTo>
                  <a:lnTo>
                    <a:pt x="509016" y="499618"/>
                  </a:lnTo>
                  <a:lnTo>
                    <a:pt x="506349" y="498729"/>
                  </a:lnTo>
                  <a:lnTo>
                    <a:pt x="504355" y="499503"/>
                  </a:lnTo>
                  <a:lnTo>
                    <a:pt x="504444" y="498729"/>
                  </a:lnTo>
                  <a:lnTo>
                    <a:pt x="506730" y="497967"/>
                  </a:lnTo>
                  <a:lnTo>
                    <a:pt x="509193" y="498678"/>
                  </a:lnTo>
                  <a:lnTo>
                    <a:pt x="509193" y="478307"/>
                  </a:lnTo>
                  <a:lnTo>
                    <a:pt x="509016" y="478536"/>
                  </a:lnTo>
                  <a:lnTo>
                    <a:pt x="509016" y="480771"/>
                  </a:lnTo>
                  <a:lnTo>
                    <a:pt x="507492" y="479806"/>
                  </a:lnTo>
                  <a:lnTo>
                    <a:pt x="505587" y="481076"/>
                  </a:lnTo>
                  <a:lnTo>
                    <a:pt x="502043" y="476351"/>
                  </a:lnTo>
                  <a:lnTo>
                    <a:pt x="502043" y="502031"/>
                  </a:lnTo>
                  <a:lnTo>
                    <a:pt x="499999" y="502031"/>
                  </a:lnTo>
                  <a:lnTo>
                    <a:pt x="501523" y="507238"/>
                  </a:lnTo>
                  <a:lnTo>
                    <a:pt x="501370" y="507301"/>
                  </a:lnTo>
                  <a:lnTo>
                    <a:pt x="500761" y="505269"/>
                  </a:lnTo>
                  <a:lnTo>
                    <a:pt x="500761" y="511175"/>
                  </a:lnTo>
                  <a:lnTo>
                    <a:pt x="500621" y="511289"/>
                  </a:lnTo>
                  <a:lnTo>
                    <a:pt x="499618" y="509282"/>
                  </a:lnTo>
                  <a:lnTo>
                    <a:pt x="499618" y="515874"/>
                  </a:lnTo>
                  <a:lnTo>
                    <a:pt x="498475" y="518414"/>
                  </a:lnTo>
                  <a:lnTo>
                    <a:pt x="496951" y="523240"/>
                  </a:lnTo>
                  <a:lnTo>
                    <a:pt x="498094" y="527050"/>
                  </a:lnTo>
                  <a:lnTo>
                    <a:pt x="495808" y="527558"/>
                  </a:lnTo>
                  <a:lnTo>
                    <a:pt x="496951" y="530479"/>
                  </a:lnTo>
                  <a:lnTo>
                    <a:pt x="494665" y="532638"/>
                  </a:lnTo>
                  <a:lnTo>
                    <a:pt x="493141" y="533234"/>
                  </a:lnTo>
                  <a:lnTo>
                    <a:pt x="493141" y="538226"/>
                  </a:lnTo>
                  <a:lnTo>
                    <a:pt x="490093" y="541274"/>
                  </a:lnTo>
                  <a:lnTo>
                    <a:pt x="488950" y="542163"/>
                  </a:lnTo>
                  <a:lnTo>
                    <a:pt x="489966" y="544449"/>
                  </a:lnTo>
                  <a:lnTo>
                    <a:pt x="490093" y="544703"/>
                  </a:lnTo>
                  <a:lnTo>
                    <a:pt x="489331" y="547370"/>
                  </a:lnTo>
                  <a:lnTo>
                    <a:pt x="489216" y="547065"/>
                  </a:lnTo>
                  <a:lnTo>
                    <a:pt x="489966" y="544449"/>
                  </a:lnTo>
                  <a:lnTo>
                    <a:pt x="488950" y="542201"/>
                  </a:lnTo>
                  <a:lnTo>
                    <a:pt x="488950" y="558546"/>
                  </a:lnTo>
                  <a:lnTo>
                    <a:pt x="488569" y="559435"/>
                  </a:lnTo>
                  <a:lnTo>
                    <a:pt x="486283" y="560197"/>
                  </a:lnTo>
                  <a:lnTo>
                    <a:pt x="485521" y="562356"/>
                  </a:lnTo>
                  <a:lnTo>
                    <a:pt x="483870" y="563651"/>
                  </a:lnTo>
                  <a:lnTo>
                    <a:pt x="483870" y="567944"/>
                  </a:lnTo>
                  <a:lnTo>
                    <a:pt x="481584" y="570611"/>
                  </a:lnTo>
                  <a:lnTo>
                    <a:pt x="479298" y="571881"/>
                  </a:lnTo>
                  <a:lnTo>
                    <a:pt x="478917" y="571296"/>
                  </a:lnTo>
                  <a:lnTo>
                    <a:pt x="478917" y="575691"/>
                  </a:lnTo>
                  <a:lnTo>
                    <a:pt x="478536" y="575691"/>
                  </a:lnTo>
                  <a:lnTo>
                    <a:pt x="478536" y="578231"/>
                  </a:lnTo>
                  <a:lnTo>
                    <a:pt x="476631" y="580009"/>
                  </a:lnTo>
                  <a:lnTo>
                    <a:pt x="476250" y="578751"/>
                  </a:lnTo>
                  <a:lnTo>
                    <a:pt x="476250" y="587248"/>
                  </a:lnTo>
                  <a:lnTo>
                    <a:pt x="474345" y="590296"/>
                  </a:lnTo>
                  <a:lnTo>
                    <a:pt x="473202" y="590677"/>
                  </a:lnTo>
                  <a:lnTo>
                    <a:pt x="471678" y="590677"/>
                  </a:lnTo>
                  <a:lnTo>
                    <a:pt x="471678" y="673989"/>
                  </a:lnTo>
                  <a:lnTo>
                    <a:pt x="471360" y="674408"/>
                  </a:lnTo>
                  <a:lnTo>
                    <a:pt x="471170" y="673735"/>
                  </a:lnTo>
                  <a:lnTo>
                    <a:pt x="468884" y="672465"/>
                  </a:lnTo>
                  <a:lnTo>
                    <a:pt x="468630" y="672045"/>
                  </a:lnTo>
                  <a:lnTo>
                    <a:pt x="468630" y="680466"/>
                  </a:lnTo>
                  <a:lnTo>
                    <a:pt x="468198" y="681355"/>
                  </a:lnTo>
                  <a:lnTo>
                    <a:pt x="467106" y="681355"/>
                  </a:lnTo>
                  <a:lnTo>
                    <a:pt x="467106" y="686054"/>
                  </a:lnTo>
                  <a:lnTo>
                    <a:pt x="466788" y="686435"/>
                  </a:lnTo>
                  <a:lnTo>
                    <a:pt x="466598" y="686435"/>
                  </a:lnTo>
                  <a:lnTo>
                    <a:pt x="464312" y="685165"/>
                  </a:lnTo>
                  <a:lnTo>
                    <a:pt x="465658" y="685165"/>
                  </a:lnTo>
                  <a:lnTo>
                    <a:pt x="467106" y="686054"/>
                  </a:lnTo>
                  <a:lnTo>
                    <a:pt x="467106" y="681355"/>
                  </a:lnTo>
                  <a:lnTo>
                    <a:pt x="463931" y="681355"/>
                  </a:lnTo>
                  <a:lnTo>
                    <a:pt x="464426" y="680529"/>
                  </a:lnTo>
                  <a:lnTo>
                    <a:pt x="466344" y="680847"/>
                  </a:lnTo>
                  <a:lnTo>
                    <a:pt x="468630" y="680466"/>
                  </a:lnTo>
                  <a:lnTo>
                    <a:pt x="468630" y="672045"/>
                  </a:lnTo>
                  <a:lnTo>
                    <a:pt x="468122" y="671195"/>
                  </a:lnTo>
                  <a:lnTo>
                    <a:pt x="466217" y="669925"/>
                  </a:lnTo>
                  <a:lnTo>
                    <a:pt x="465074" y="667385"/>
                  </a:lnTo>
                  <a:lnTo>
                    <a:pt x="465239" y="666838"/>
                  </a:lnTo>
                  <a:lnTo>
                    <a:pt x="466344" y="669290"/>
                  </a:lnTo>
                  <a:lnTo>
                    <a:pt x="468249" y="671068"/>
                  </a:lnTo>
                  <a:lnTo>
                    <a:pt x="469011" y="672338"/>
                  </a:lnTo>
                  <a:lnTo>
                    <a:pt x="471678" y="673989"/>
                  </a:lnTo>
                  <a:lnTo>
                    <a:pt x="471678" y="590677"/>
                  </a:lnTo>
                  <a:lnTo>
                    <a:pt x="471297" y="590677"/>
                  </a:lnTo>
                  <a:lnTo>
                    <a:pt x="471297" y="593344"/>
                  </a:lnTo>
                  <a:lnTo>
                    <a:pt x="469061" y="595820"/>
                  </a:lnTo>
                  <a:lnTo>
                    <a:pt x="469138" y="595503"/>
                  </a:lnTo>
                  <a:lnTo>
                    <a:pt x="471258" y="593140"/>
                  </a:lnTo>
                  <a:lnTo>
                    <a:pt x="471297" y="593344"/>
                  </a:lnTo>
                  <a:lnTo>
                    <a:pt x="471297" y="590677"/>
                  </a:lnTo>
                  <a:lnTo>
                    <a:pt x="471081" y="590677"/>
                  </a:lnTo>
                  <a:lnTo>
                    <a:pt x="471043" y="590423"/>
                  </a:lnTo>
                  <a:lnTo>
                    <a:pt x="473329" y="590423"/>
                  </a:lnTo>
                  <a:lnTo>
                    <a:pt x="474472" y="589915"/>
                  </a:lnTo>
                  <a:lnTo>
                    <a:pt x="476237" y="587209"/>
                  </a:lnTo>
                  <a:lnTo>
                    <a:pt x="476250" y="578751"/>
                  </a:lnTo>
                  <a:lnTo>
                    <a:pt x="475996" y="577900"/>
                  </a:lnTo>
                  <a:lnTo>
                    <a:pt x="475996" y="577088"/>
                  </a:lnTo>
                  <a:lnTo>
                    <a:pt x="476758" y="579628"/>
                  </a:lnTo>
                  <a:lnTo>
                    <a:pt x="478447" y="578167"/>
                  </a:lnTo>
                  <a:lnTo>
                    <a:pt x="478536" y="575691"/>
                  </a:lnTo>
                  <a:lnTo>
                    <a:pt x="477012" y="575691"/>
                  </a:lnTo>
                  <a:lnTo>
                    <a:pt x="476758" y="574001"/>
                  </a:lnTo>
                  <a:lnTo>
                    <a:pt x="476758" y="572770"/>
                  </a:lnTo>
                  <a:lnTo>
                    <a:pt x="477139" y="575437"/>
                  </a:lnTo>
                  <a:lnTo>
                    <a:pt x="478878" y="575437"/>
                  </a:lnTo>
                  <a:lnTo>
                    <a:pt x="478917" y="575691"/>
                  </a:lnTo>
                  <a:lnTo>
                    <a:pt x="478917" y="571296"/>
                  </a:lnTo>
                  <a:lnTo>
                    <a:pt x="478358" y="570433"/>
                  </a:lnTo>
                  <a:lnTo>
                    <a:pt x="478282" y="569849"/>
                  </a:lnTo>
                  <a:lnTo>
                    <a:pt x="479425" y="571500"/>
                  </a:lnTo>
                  <a:lnTo>
                    <a:pt x="481711" y="570230"/>
                  </a:lnTo>
                  <a:lnTo>
                    <a:pt x="483844" y="567855"/>
                  </a:lnTo>
                  <a:lnTo>
                    <a:pt x="483870" y="563651"/>
                  </a:lnTo>
                  <a:lnTo>
                    <a:pt x="483235" y="564134"/>
                  </a:lnTo>
                  <a:lnTo>
                    <a:pt x="482612" y="564451"/>
                  </a:lnTo>
                  <a:lnTo>
                    <a:pt x="482473" y="564261"/>
                  </a:lnTo>
                  <a:lnTo>
                    <a:pt x="485394" y="562102"/>
                  </a:lnTo>
                  <a:lnTo>
                    <a:pt x="486156" y="559943"/>
                  </a:lnTo>
                  <a:lnTo>
                    <a:pt x="488442" y="559054"/>
                  </a:lnTo>
                  <a:lnTo>
                    <a:pt x="488823" y="558165"/>
                  </a:lnTo>
                  <a:lnTo>
                    <a:pt x="488353" y="555879"/>
                  </a:lnTo>
                  <a:lnTo>
                    <a:pt x="488950" y="558546"/>
                  </a:lnTo>
                  <a:lnTo>
                    <a:pt x="488950" y="542201"/>
                  </a:lnTo>
                  <a:lnTo>
                    <a:pt x="488823" y="541909"/>
                  </a:lnTo>
                  <a:lnTo>
                    <a:pt x="493014" y="538099"/>
                  </a:lnTo>
                  <a:lnTo>
                    <a:pt x="492379" y="537210"/>
                  </a:lnTo>
                  <a:lnTo>
                    <a:pt x="493141" y="538226"/>
                  </a:lnTo>
                  <a:lnTo>
                    <a:pt x="493141" y="533234"/>
                  </a:lnTo>
                  <a:lnTo>
                    <a:pt x="492379" y="533527"/>
                  </a:lnTo>
                  <a:lnTo>
                    <a:pt x="491236" y="535305"/>
                  </a:lnTo>
                  <a:lnTo>
                    <a:pt x="491236" y="535609"/>
                  </a:lnTo>
                  <a:lnTo>
                    <a:pt x="491109" y="535432"/>
                  </a:lnTo>
                  <a:lnTo>
                    <a:pt x="491109" y="535051"/>
                  </a:lnTo>
                  <a:lnTo>
                    <a:pt x="492252" y="533273"/>
                  </a:lnTo>
                  <a:lnTo>
                    <a:pt x="494538" y="532511"/>
                  </a:lnTo>
                  <a:lnTo>
                    <a:pt x="496824" y="530352"/>
                  </a:lnTo>
                  <a:lnTo>
                    <a:pt x="495681" y="527304"/>
                  </a:lnTo>
                  <a:lnTo>
                    <a:pt x="497967" y="526923"/>
                  </a:lnTo>
                  <a:lnTo>
                    <a:pt x="496874" y="523189"/>
                  </a:lnTo>
                  <a:lnTo>
                    <a:pt x="498348" y="518541"/>
                  </a:lnTo>
                  <a:lnTo>
                    <a:pt x="499491" y="516001"/>
                  </a:lnTo>
                  <a:lnTo>
                    <a:pt x="497205" y="513842"/>
                  </a:lnTo>
                  <a:lnTo>
                    <a:pt x="497344" y="513740"/>
                  </a:lnTo>
                  <a:lnTo>
                    <a:pt x="499618" y="515874"/>
                  </a:lnTo>
                  <a:lnTo>
                    <a:pt x="499618" y="509282"/>
                  </a:lnTo>
                  <a:lnTo>
                    <a:pt x="499110" y="508254"/>
                  </a:lnTo>
                  <a:lnTo>
                    <a:pt x="499262" y="508203"/>
                  </a:lnTo>
                  <a:lnTo>
                    <a:pt x="500761" y="511175"/>
                  </a:lnTo>
                  <a:lnTo>
                    <a:pt x="500761" y="505269"/>
                  </a:lnTo>
                  <a:lnTo>
                    <a:pt x="499872" y="502285"/>
                  </a:lnTo>
                  <a:lnTo>
                    <a:pt x="501015" y="499618"/>
                  </a:lnTo>
                  <a:lnTo>
                    <a:pt x="502043" y="502031"/>
                  </a:lnTo>
                  <a:lnTo>
                    <a:pt x="502043" y="476351"/>
                  </a:lnTo>
                  <a:lnTo>
                    <a:pt x="501777" y="475996"/>
                  </a:lnTo>
                  <a:lnTo>
                    <a:pt x="499110" y="470789"/>
                  </a:lnTo>
                  <a:lnTo>
                    <a:pt x="500011" y="468985"/>
                  </a:lnTo>
                  <a:lnTo>
                    <a:pt x="502158" y="472948"/>
                  </a:lnTo>
                  <a:lnTo>
                    <a:pt x="505968" y="478028"/>
                  </a:lnTo>
                  <a:lnTo>
                    <a:pt x="507873" y="476758"/>
                  </a:lnTo>
                  <a:lnTo>
                    <a:pt x="509549" y="477824"/>
                  </a:lnTo>
                  <a:lnTo>
                    <a:pt x="509549" y="123380"/>
                  </a:lnTo>
                  <a:lnTo>
                    <a:pt x="507873" y="122428"/>
                  </a:lnTo>
                  <a:lnTo>
                    <a:pt x="502158" y="122047"/>
                  </a:lnTo>
                  <a:lnTo>
                    <a:pt x="501396" y="121627"/>
                  </a:lnTo>
                  <a:lnTo>
                    <a:pt x="501396" y="462534"/>
                  </a:lnTo>
                  <a:lnTo>
                    <a:pt x="501015" y="465074"/>
                  </a:lnTo>
                  <a:lnTo>
                    <a:pt x="498348" y="459994"/>
                  </a:lnTo>
                  <a:lnTo>
                    <a:pt x="497967" y="454787"/>
                  </a:lnTo>
                  <a:lnTo>
                    <a:pt x="495681" y="453517"/>
                  </a:lnTo>
                  <a:lnTo>
                    <a:pt x="493395" y="451358"/>
                  </a:lnTo>
                  <a:lnTo>
                    <a:pt x="491871" y="449199"/>
                  </a:lnTo>
                  <a:lnTo>
                    <a:pt x="488530" y="446976"/>
                  </a:lnTo>
                  <a:lnTo>
                    <a:pt x="488530" y="545236"/>
                  </a:lnTo>
                  <a:lnTo>
                    <a:pt x="488188" y="545426"/>
                  </a:lnTo>
                  <a:lnTo>
                    <a:pt x="488188" y="548640"/>
                  </a:lnTo>
                  <a:lnTo>
                    <a:pt x="487464" y="551522"/>
                  </a:lnTo>
                  <a:lnTo>
                    <a:pt x="487426" y="551307"/>
                  </a:lnTo>
                  <a:lnTo>
                    <a:pt x="487984" y="548728"/>
                  </a:lnTo>
                  <a:lnTo>
                    <a:pt x="488188" y="548640"/>
                  </a:lnTo>
                  <a:lnTo>
                    <a:pt x="488188" y="545426"/>
                  </a:lnTo>
                  <a:lnTo>
                    <a:pt x="486283" y="546481"/>
                  </a:lnTo>
                  <a:lnTo>
                    <a:pt x="485940" y="549135"/>
                  </a:lnTo>
                  <a:lnTo>
                    <a:pt x="486156" y="546227"/>
                  </a:lnTo>
                  <a:lnTo>
                    <a:pt x="488442" y="544957"/>
                  </a:lnTo>
                  <a:lnTo>
                    <a:pt x="488530" y="545236"/>
                  </a:lnTo>
                  <a:lnTo>
                    <a:pt x="488530" y="446976"/>
                  </a:lnTo>
                  <a:lnTo>
                    <a:pt x="488061" y="446659"/>
                  </a:lnTo>
                  <a:lnTo>
                    <a:pt x="486156" y="447408"/>
                  </a:lnTo>
                  <a:lnTo>
                    <a:pt x="486156" y="510413"/>
                  </a:lnTo>
                  <a:lnTo>
                    <a:pt x="486156" y="512699"/>
                  </a:lnTo>
                  <a:lnTo>
                    <a:pt x="486156" y="512953"/>
                  </a:lnTo>
                  <a:lnTo>
                    <a:pt x="484251" y="515620"/>
                  </a:lnTo>
                  <a:lnTo>
                    <a:pt x="481965" y="516890"/>
                  </a:lnTo>
                  <a:lnTo>
                    <a:pt x="479082" y="521804"/>
                  </a:lnTo>
                  <a:lnTo>
                    <a:pt x="482092" y="516636"/>
                  </a:lnTo>
                  <a:lnTo>
                    <a:pt x="484378" y="515366"/>
                  </a:lnTo>
                  <a:lnTo>
                    <a:pt x="486156" y="512699"/>
                  </a:lnTo>
                  <a:lnTo>
                    <a:pt x="485978" y="509270"/>
                  </a:lnTo>
                  <a:lnTo>
                    <a:pt x="486156" y="510413"/>
                  </a:lnTo>
                  <a:lnTo>
                    <a:pt x="486156" y="447408"/>
                  </a:lnTo>
                  <a:lnTo>
                    <a:pt x="485775" y="447548"/>
                  </a:lnTo>
                  <a:lnTo>
                    <a:pt x="485394" y="444500"/>
                  </a:lnTo>
                  <a:lnTo>
                    <a:pt x="483870" y="444500"/>
                  </a:lnTo>
                  <a:lnTo>
                    <a:pt x="477012" y="438912"/>
                  </a:lnTo>
                  <a:lnTo>
                    <a:pt x="473202" y="433705"/>
                  </a:lnTo>
                  <a:lnTo>
                    <a:pt x="472821" y="431165"/>
                  </a:lnTo>
                  <a:lnTo>
                    <a:pt x="472821" y="428625"/>
                  </a:lnTo>
                  <a:lnTo>
                    <a:pt x="473202" y="427913"/>
                  </a:lnTo>
                  <a:lnTo>
                    <a:pt x="473202" y="429260"/>
                  </a:lnTo>
                  <a:lnTo>
                    <a:pt x="473583" y="431800"/>
                  </a:lnTo>
                  <a:lnTo>
                    <a:pt x="477393" y="436880"/>
                  </a:lnTo>
                  <a:lnTo>
                    <a:pt x="484251" y="442341"/>
                  </a:lnTo>
                  <a:lnTo>
                    <a:pt x="485775" y="442341"/>
                  </a:lnTo>
                  <a:lnTo>
                    <a:pt x="486156" y="445262"/>
                  </a:lnTo>
                  <a:lnTo>
                    <a:pt x="488442" y="444373"/>
                  </a:lnTo>
                  <a:lnTo>
                    <a:pt x="492252" y="446913"/>
                  </a:lnTo>
                  <a:lnTo>
                    <a:pt x="493776" y="449072"/>
                  </a:lnTo>
                  <a:lnTo>
                    <a:pt x="496062" y="451104"/>
                  </a:lnTo>
                  <a:lnTo>
                    <a:pt x="498348" y="452374"/>
                  </a:lnTo>
                  <a:lnTo>
                    <a:pt x="498729" y="457454"/>
                  </a:lnTo>
                  <a:lnTo>
                    <a:pt x="501396" y="462534"/>
                  </a:lnTo>
                  <a:lnTo>
                    <a:pt x="501396" y="121627"/>
                  </a:lnTo>
                  <a:lnTo>
                    <a:pt x="499872" y="120777"/>
                  </a:lnTo>
                  <a:lnTo>
                    <a:pt x="497586" y="121666"/>
                  </a:lnTo>
                  <a:lnTo>
                    <a:pt x="493395" y="120777"/>
                  </a:lnTo>
                  <a:lnTo>
                    <a:pt x="492252" y="120777"/>
                  </a:lnTo>
                  <a:lnTo>
                    <a:pt x="484251" y="117348"/>
                  </a:lnTo>
                  <a:lnTo>
                    <a:pt x="478536" y="116078"/>
                  </a:lnTo>
                  <a:lnTo>
                    <a:pt x="478536" y="407416"/>
                  </a:lnTo>
                  <a:lnTo>
                    <a:pt x="478536" y="408559"/>
                  </a:lnTo>
                  <a:lnTo>
                    <a:pt x="478155" y="409422"/>
                  </a:lnTo>
                  <a:lnTo>
                    <a:pt x="478155" y="408813"/>
                  </a:lnTo>
                  <a:lnTo>
                    <a:pt x="477393" y="408266"/>
                  </a:lnTo>
                  <a:lnTo>
                    <a:pt x="477393" y="415798"/>
                  </a:lnTo>
                  <a:lnTo>
                    <a:pt x="476973" y="416991"/>
                  </a:lnTo>
                  <a:lnTo>
                    <a:pt x="476631" y="413512"/>
                  </a:lnTo>
                  <a:lnTo>
                    <a:pt x="477062" y="412534"/>
                  </a:lnTo>
                  <a:lnTo>
                    <a:pt x="477393" y="415798"/>
                  </a:lnTo>
                  <a:lnTo>
                    <a:pt x="477393" y="408266"/>
                  </a:lnTo>
                  <a:lnTo>
                    <a:pt x="473964" y="405765"/>
                  </a:lnTo>
                  <a:lnTo>
                    <a:pt x="469011" y="404495"/>
                  </a:lnTo>
                  <a:lnTo>
                    <a:pt x="468706" y="404647"/>
                  </a:lnTo>
                  <a:lnTo>
                    <a:pt x="468706" y="597268"/>
                  </a:lnTo>
                  <a:lnTo>
                    <a:pt x="468630" y="597662"/>
                  </a:lnTo>
                  <a:lnTo>
                    <a:pt x="468249" y="597433"/>
                  </a:lnTo>
                  <a:lnTo>
                    <a:pt x="468249" y="604520"/>
                  </a:lnTo>
                  <a:lnTo>
                    <a:pt x="467868" y="604685"/>
                  </a:lnTo>
                  <a:lnTo>
                    <a:pt x="467868" y="662432"/>
                  </a:lnTo>
                  <a:lnTo>
                    <a:pt x="467106" y="663448"/>
                  </a:lnTo>
                  <a:lnTo>
                    <a:pt x="467106" y="667131"/>
                  </a:lnTo>
                  <a:lnTo>
                    <a:pt x="466458" y="666813"/>
                  </a:lnTo>
                  <a:lnTo>
                    <a:pt x="466026" y="666330"/>
                  </a:lnTo>
                  <a:lnTo>
                    <a:pt x="466026" y="666597"/>
                  </a:lnTo>
                  <a:lnTo>
                    <a:pt x="465582" y="666369"/>
                  </a:lnTo>
                  <a:lnTo>
                    <a:pt x="465289" y="666661"/>
                  </a:lnTo>
                  <a:lnTo>
                    <a:pt x="465455" y="666115"/>
                  </a:lnTo>
                  <a:lnTo>
                    <a:pt x="466026" y="666597"/>
                  </a:lnTo>
                  <a:lnTo>
                    <a:pt x="466026" y="666330"/>
                  </a:lnTo>
                  <a:lnTo>
                    <a:pt x="465836" y="666115"/>
                  </a:lnTo>
                  <a:lnTo>
                    <a:pt x="466255" y="665543"/>
                  </a:lnTo>
                  <a:lnTo>
                    <a:pt x="467106" y="667131"/>
                  </a:lnTo>
                  <a:lnTo>
                    <a:pt x="467106" y="663448"/>
                  </a:lnTo>
                  <a:lnTo>
                    <a:pt x="467004" y="663575"/>
                  </a:lnTo>
                  <a:lnTo>
                    <a:pt x="463550" y="663575"/>
                  </a:lnTo>
                  <a:lnTo>
                    <a:pt x="463169" y="661035"/>
                  </a:lnTo>
                  <a:lnTo>
                    <a:pt x="464591" y="659676"/>
                  </a:lnTo>
                  <a:lnTo>
                    <a:pt x="463296" y="661162"/>
                  </a:lnTo>
                  <a:lnTo>
                    <a:pt x="463677" y="662813"/>
                  </a:lnTo>
                  <a:lnTo>
                    <a:pt x="467868" y="662432"/>
                  </a:lnTo>
                  <a:lnTo>
                    <a:pt x="467868" y="604685"/>
                  </a:lnTo>
                  <a:lnTo>
                    <a:pt x="465963" y="605485"/>
                  </a:lnTo>
                  <a:lnTo>
                    <a:pt x="465963" y="658114"/>
                  </a:lnTo>
                  <a:lnTo>
                    <a:pt x="465683" y="658431"/>
                  </a:lnTo>
                  <a:lnTo>
                    <a:pt x="463169" y="657225"/>
                  </a:lnTo>
                  <a:lnTo>
                    <a:pt x="462788" y="654685"/>
                  </a:lnTo>
                  <a:lnTo>
                    <a:pt x="462991" y="654456"/>
                  </a:lnTo>
                  <a:lnTo>
                    <a:pt x="463296" y="656844"/>
                  </a:lnTo>
                  <a:lnTo>
                    <a:pt x="465963" y="658114"/>
                  </a:lnTo>
                  <a:lnTo>
                    <a:pt x="465963" y="605485"/>
                  </a:lnTo>
                  <a:lnTo>
                    <a:pt x="465201" y="605802"/>
                  </a:lnTo>
                  <a:lnTo>
                    <a:pt x="465201" y="651764"/>
                  </a:lnTo>
                  <a:lnTo>
                    <a:pt x="465010" y="651941"/>
                  </a:lnTo>
                  <a:lnTo>
                    <a:pt x="464693" y="650875"/>
                  </a:lnTo>
                  <a:lnTo>
                    <a:pt x="464312" y="649605"/>
                  </a:lnTo>
                  <a:lnTo>
                    <a:pt x="462788" y="649605"/>
                  </a:lnTo>
                  <a:lnTo>
                    <a:pt x="460629" y="650811"/>
                  </a:lnTo>
                  <a:lnTo>
                    <a:pt x="460629" y="697230"/>
                  </a:lnTo>
                  <a:lnTo>
                    <a:pt x="460222" y="697687"/>
                  </a:lnTo>
                  <a:lnTo>
                    <a:pt x="458597" y="696595"/>
                  </a:lnTo>
                  <a:lnTo>
                    <a:pt x="459359" y="694055"/>
                  </a:lnTo>
                  <a:lnTo>
                    <a:pt x="458724" y="696341"/>
                  </a:lnTo>
                  <a:lnTo>
                    <a:pt x="460629" y="697230"/>
                  </a:lnTo>
                  <a:lnTo>
                    <a:pt x="460629" y="650811"/>
                  </a:lnTo>
                  <a:lnTo>
                    <a:pt x="460502" y="650875"/>
                  </a:lnTo>
                  <a:lnTo>
                    <a:pt x="460629" y="649986"/>
                  </a:lnTo>
                  <a:lnTo>
                    <a:pt x="462915" y="648716"/>
                  </a:lnTo>
                  <a:lnTo>
                    <a:pt x="464439" y="649097"/>
                  </a:lnTo>
                  <a:lnTo>
                    <a:pt x="465201" y="651764"/>
                  </a:lnTo>
                  <a:lnTo>
                    <a:pt x="465201" y="605802"/>
                  </a:lnTo>
                  <a:lnTo>
                    <a:pt x="464058" y="606272"/>
                  </a:lnTo>
                  <a:lnTo>
                    <a:pt x="464058" y="640969"/>
                  </a:lnTo>
                  <a:lnTo>
                    <a:pt x="461962" y="640969"/>
                  </a:lnTo>
                  <a:lnTo>
                    <a:pt x="461899" y="640588"/>
                  </a:lnTo>
                  <a:lnTo>
                    <a:pt x="464019" y="640588"/>
                  </a:lnTo>
                  <a:lnTo>
                    <a:pt x="464058" y="640969"/>
                  </a:lnTo>
                  <a:lnTo>
                    <a:pt x="464058" y="606272"/>
                  </a:lnTo>
                  <a:lnTo>
                    <a:pt x="463791" y="606386"/>
                  </a:lnTo>
                  <a:lnTo>
                    <a:pt x="463791" y="614807"/>
                  </a:lnTo>
                  <a:lnTo>
                    <a:pt x="463677" y="615188"/>
                  </a:lnTo>
                  <a:lnTo>
                    <a:pt x="463677" y="617728"/>
                  </a:lnTo>
                  <a:lnTo>
                    <a:pt x="462915" y="618197"/>
                  </a:lnTo>
                  <a:lnTo>
                    <a:pt x="462915" y="630301"/>
                  </a:lnTo>
                  <a:lnTo>
                    <a:pt x="461911" y="632523"/>
                  </a:lnTo>
                  <a:lnTo>
                    <a:pt x="462826" y="630389"/>
                  </a:lnTo>
                  <a:lnTo>
                    <a:pt x="462915" y="618197"/>
                  </a:lnTo>
                  <a:lnTo>
                    <a:pt x="462153" y="618667"/>
                  </a:lnTo>
                  <a:lnTo>
                    <a:pt x="462153" y="628523"/>
                  </a:lnTo>
                  <a:lnTo>
                    <a:pt x="461810" y="628751"/>
                  </a:lnTo>
                  <a:lnTo>
                    <a:pt x="461810" y="646188"/>
                  </a:lnTo>
                  <a:lnTo>
                    <a:pt x="461772" y="646557"/>
                  </a:lnTo>
                  <a:lnTo>
                    <a:pt x="461543" y="647077"/>
                  </a:lnTo>
                  <a:lnTo>
                    <a:pt x="461327" y="647090"/>
                  </a:lnTo>
                  <a:lnTo>
                    <a:pt x="461327" y="647598"/>
                  </a:lnTo>
                  <a:lnTo>
                    <a:pt x="461010" y="648335"/>
                  </a:lnTo>
                  <a:lnTo>
                    <a:pt x="460641" y="649909"/>
                  </a:lnTo>
                  <a:lnTo>
                    <a:pt x="460883" y="648335"/>
                  </a:lnTo>
                  <a:lnTo>
                    <a:pt x="461327" y="647598"/>
                  </a:lnTo>
                  <a:lnTo>
                    <a:pt x="461327" y="647090"/>
                  </a:lnTo>
                  <a:lnTo>
                    <a:pt x="458254" y="647255"/>
                  </a:lnTo>
                  <a:lnTo>
                    <a:pt x="458254" y="700366"/>
                  </a:lnTo>
                  <a:lnTo>
                    <a:pt x="457962" y="702437"/>
                  </a:lnTo>
                  <a:lnTo>
                    <a:pt x="458216" y="700405"/>
                  </a:lnTo>
                  <a:lnTo>
                    <a:pt x="458254" y="647255"/>
                  </a:lnTo>
                  <a:lnTo>
                    <a:pt x="457200" y="647319"/>
                  </a:lnTo>
                  <a:lnTo>
                    <a:pt x="457200" y="704088"/>
                  </a:lnTo>
                  <a:lnTo>
                    <a:pt x="457200" y="705358"/>
                  </a:lnTo>
                  <a:lnTo>
                    <a:pt x="456984" y="705599"/>
                  </a:lnTo>
                  <a:lnTo>
                    <a:pt x="457073" y="704215"/>
                  </a:lnTo>
                  <a:lnTo>
                    <a:pt x="456057" y="704215"/>
                  </a:lnTo>
                  <a:lnTo>
                    <a:pt x="456057" y="712216"/>
                  </a:lnTo>
                  <a:lnTo>
                    <a:pt x="455803" y="712266"/>
                  </a:lnTo>
                  <a:lnTo>
                    <a:pt x="455676" y="711428"/>
                  </a:lnTo>
                  <a:lnTo>
                    <a:pt x="455676" y="715264"/>
                  </a:lnTo>
                  <a:lnTo>
                    <a:pt x="455460" y="715568"/>
                  </a:lnTo>
                  <a:lnTo>
                    <a:pt x="454952" y="715010"/>
                  </a:lnTo>
                  <a:lnTo>
                    <a:pt x="454952" y="716305"/>
                  </a:lnTo>
                  <a:lnTo>
                    <a:pt x="454533" y="716915"/>
                  </a:lnTo>
                  <a:lnTo>
                    <a:pt x="454152" y="717029"/>
                  </a:lnTo>
                  <a:lnTo>
                    <a:pt x="454152" y="725932"/>
                  </a:lnTo>
                  <a:lnTo>
                    <a:pt x="453745" y="726401"/>
                  </a:lnTo>
                  <a:lnTo>
                    <a:pt x="452501" y="723265"/>
                  </a:lnTo>
                  <a:lnTo>
                    <a:pt x="452882" y="720725"/>
                  </a:lnTo>
                  <a:lnTo>
                    <a:pt x="451358" y="718185"/>
                  </a:lnTo>
                  <a:lnTo>
                    <a:pt x="451624" y="718070"/>
                  </a:lnTo>
                  <a:lnTo>
                    <a:pt x="453009" y="720471"/>
                  </a:lnTo>
                  <a:lnTo>
                    <a:pt x="452628" y="723392"/>
                  </a:lnTo>
                  <a:lnTo>
                    <a:pt x="454152" y="725932"/>
                  </a:lnTo>
                  <a:lnTo>
                    <a:pt x="454152" y="717029"/>
                  </a:lnTo>
                  <a:lnTo>
                    <a:pt x="454406" y="716915"/>
                  </a:lnTo>
                  <a:lnTo>
                    <a:pt x="454952" y="716305"/>
                  </a:lnTo>
                  <a:lnTo>
                    <a:pt x="454952" y="715010"/>
                  </a:lnTo>
                  <a:lnTo>
                    <a:pt x="453263" y="713105"/>
                  </a:lnTo>
                  <a:lnTo>
                    <a:pt x="453732" y="713105"/>
                  </a:lnTo>
                  <a:lnTo>
                    <a:pt x="455676" y="715264"/>
                  </a:lnTo>
                  <a:lnTo>
                    <a:pt x="455676" y="711428"/>
                  </a:lnTo>
                  <a:lnTo>
                    <a:pt x="455168" y="708025"/>
                  </a:lnTo>
                  <a:lnTo>
                    <a:pt x="455333" y="707796"/>
                  </a:lnTo>
                  <a:lnTo>
                    <a:pt x="456057" y="712216"/>
                  </a:lnTo>
                  <a:lnTo>
                    <a:pt x="456057" y="704215"/>
                  </a:lnTo>
                  <a:lnTo>
                    <a:pt x="455549" y="704215"/>
                  </a:lnTo>
                  <a:lnTo>
                    <a:pt x="455777" y="704088"/>
                  </a:lnTo>
                  <a:lnTo>
                    <a:pt x="457200" y="704088"/>
                  </a:lnTo>
                  <a:lnTo>
                    <a:pt x="457200" y="647319"/>
                  </a:lnTo>
                  <a:lnTo>
                    <a:pt x="413639" y="649605"/>
                  </a:lnTo>
                  <a:lnTo>
                    <a:pt x="394843" y="650913"/>
                  </a:lnTo>
                  <a:lnTo>
                    <a:pt x="394843" y="729615"/>
                  </a:lnTo>
                  <a:lnTo>
                    <a:pt x="394462" y="730250"/>
                  </a:lnTo>
                  <a:lnTo>
                    <a:pt x="394462" y="734695"/>
                  </a:lnTo>
                  <a:lnTo>
                    <a:pt x="393700" y="736396"/>
                  </a:lnTo>
                  <a:lnTo>
                    <a:pt x="393700" y="739775"/>
                  </a:lnTo>
                  <a:lnTo>
                    <a:pt x="392658" y="740930"/>
                  </a:lnTo>
                  <a:lnTo>
                    <a:pt x="392684" y="740791"/>
                  </a:lnTo>
                  <a:lnTo>
                    <a:pt x="393585" y="739076"/>
                  </a:lnTo>
                  <a:lnTo>
                    <a:pt x="393700" y="739775"/>
                  </a:lnTo>
                  <a:lnTo>
                    <a:pt x="393700" y="736396"/>
                  </a:lnTo>
                  <a:lnTo>
                    <a:pt x="393547" y="736727"/>
                  </a:lnTo>
                  <a:lnTo>
                    <a:pt x="393446" y="735965"/>
                  </a:lnTo>
                  <a:lnTo>
                    <a:pt x="394233" y="734212"/>
                  </a:lnTo>
                  <a:lnTo>
                    <a:pt x="394462" y="734695"/>
                  </a:lnTo>
                  <a:lnTo>
                    <a:pt x="394462" y="730250"/>
                  </a:lnTo>
                  <a:lnTo>
                    <a:pt x="393712" y="731494"/>
                  </a:lnTo>
                  <a:lnTo>
                    <a:pt x="393446" y="730885"/>
                  </a:lnTo>
                  <a:lnTo>
                    <a:pt x="394639" y="729183"/>
                  </a:lnTo>
                  <a:lnTo>
                    <a:pt x="394843" y="729615"/>
                  </a:lnTo>
                  <a:lnTo>
                    <a:pt x="394843" y="650913"/>
                  </a:lnTo>
                  <a:lnTo>
                    <a:pt x="394462" y="650938"/>
                  </a:lnTo>
                  <a:lnTo>
                    <a:pt x="394462" y="724535"/>
                  </a:lnTo>
                  <a:lnTo>
                    <a:pt x="393903" y="726376"/>
                  </a:lnTo>
                  <a:lnTo>
                    <a:pt x="393827" y="726186"/>
                  </a:lnTo>
                  <a:lnTo>
                    <a:pt x="394335" y="724408"/>
                  </a:lnTo>
                  <a:lnTo>
                    <a:pt x="394462" y="724535"/>
                  </a:lnTo>
                  <a:lnTo>
                    <a:pt x="394462" y="650938"/>
                  </a:lnTo>
                  <a:lnTo>
                    <a:pt x="392188" y="651103"/>
                  </a:lnTo>
                  <a:lnTo>
                    <a:pt x="392188" y="743483"/>
                  </a:lnTo>
                  <a:lnTo>
                    <a:pt x="390652" y="745617"/>
                  </a:lnTo>
                  <a:lnTo>
                    <a:pt x="390652" y="766445"/>
                  </a:lnTo>
                  <a:lnTo>
                    <a:pt x="390271" y="767715"/>
                  </a:lnTo>
                  <a:lnTo>
                    <a:pt x="390613" y="766305"/>
                  </a:lnTo>
                  <a:lnTo>
                    <a:pt x="390652" y="766445"/>
                  </a:lnTo>
                  <a:lnTo>
                    <a:pt x="390652" y="745617"/>
                  </a:lnTo>
                  <a:lnTo>
                    <a:pt x="390359" y="745998"/>
                  </a:lnTo>
                  <a:lnTo>
                    <a:pt x="390398" y="745871"/>
                  </a:lnTo>
                  <a:lnTo>
                    <a:pt x="392188" y="743483"/>
                  </a:lnTo>
                  <a:lnTo>
                    <a:pt x="392188" y="651103"/>
                  </a:lnTo>
                  <a:lnTo>
                    <a:pt x="390017" y="651243"/>
                  </a:lnTo>
                  <a:lnTo>
                    <a:pt x="390017" y="747395"/>
                  </a:lnTo>
                  <a:lnTo>
                    <a:pt x="389890" y="748017"/>
                  </a:lnTo>
                  <a:lnTo>
                    <a:pt x="389890" y="755015"/>
                  </a:lnTo>
                  <a:lnTo>
                    <a:pt x="388645" y="757085"/>
                  </a:lnTo>
                  <a:lnTo>
                    <a:pt x="388493" y="756666"/>
                  </a:lnTo>
                  <a:lnTo>
                    <a:pt x="389813" y="754024"/>
                  </a:lnTo>
                  <a:lnTo>
                    <a:pt x="389890" y="755015"/>
                  </a:lnTo>
                  <a:lnTo>
                    <a:pt x="389890" y="748017"/>
                  </a:lnTo>
                  <a:lnTo>
                    <a:pt x="389648" y="749198"/>
                  </a:lnTo>
                  <a:lnTo>
                    <a:pt x="389636" y="748919"/>
                  </a:lnTo>
                  <a:lnTo>
                    <a:pt x="390017" y="747395"/>
                  </a:lnTo>
                  <a:lnTo>
                    <a:pt x="390017" y="651243"/>
                  </a:lnTo>
                  <a:lnTo>
                    <a:pt x="376999" y="652145"/>
                  </a:lnTo>
                  <a:lnTo>
                    <a:pt x="376301" y="629031"/>
                  </a:lnTo>
                  <a:lnTo>
                    <a:pt x="368871" y="627799"/>
                  </a:lnTo>
                  <a:lnTo>
                    <a:pt x="376555" y="629031"/>
                  </a:lnTo>
                  <a:lnTo>
                    <a:pt x="377317" y="650875"/>
                  </a:lnTo>
                  <a:lnTo>
                    <a:pt x="413893" y="649224"/>
                  </a:lnTo>
                  <a:lnTo>
                    <a:pt x="461810" y="646188"/>
                  </a:lnTo>
                  <a:lnTo>
                    <a:pt x="461810" y="628751"/>
                  </a:lnTo>
                  <a:lnTo>
                    <a:pt x="460590" y="629564"/>
                  </a:lnTo>
                  <a:lnTo>
                    <a:pt x="460375" y="629412"/>
                  </a:lnTo>
                  <a:lnTo>
                    <a:pt x="462013" y="628319"/>
                  </a:lnTo>
                  <a:lnTo>
                    <a:pt x="462153" y="628523"/>
                  </a:lnTo>
                  <a:lnTo>
                    <a:pt x="462153" y="618667"/>
                  </a:lnTo>
                  <a:lnTo>
                    <a:pt x="461391" y="619125"/>
                  </a:lnTo>
                  <a:lnTo>
                    <a:pt x="461010" y="618680"/>
                  </a:lnTo>
                  <a:lnTo>
                    <a:pt x="461010" y="621665"/>
                  </a:lnTo>
                  <a:lnTo>
                    <a:pt x="460248" y="622388"/>
                  </a:lnTo>
                  <a:lnTo>
                    <a:pt x="460248" y="626364"/>
                  </a:lnTo>
                  <a:lnTo>
                    <a:pt x="458901" y="628599"/>
                  </a:lnTo>
                  <a:lnTo>
                    <a:pt x="460197" y="626287"/>
                  </a:lnTo>
                  <a:lnTo>
                    <a:pt x="460248" y="622388"/>
                  </a:lnTo>
                  <a:lnTo>
                    <a:pt x="458939" y="623620"/>
                  </a:lnTo>
                  <a:lnTo>
                    <a:pt x="458851" y="623443"/>
                  </a:lnTo>
                  <a:lnTo>
                    <a:pt x="460883" y="621512"/>
                  </a:lnTo>
                  <a:lnTo>
                    <a:pt x="461010" y="621665"/>
                  </a:lnTo>
                  <a:lnTo>
                    <a:pt x="461010" y="618680"/>
                  </a:lnTo>
                  <a:lnTo>
                    <a:pt x="460629" y="618236"/>
                  </a:lnTo>
                  <a:lnTo>
                    <a:pt x="459384" y="618959"/>
                  </a:lnTo>
                  <a:lnTo>
                    <a:pt x="459232" y="618744"/>
                  </a:lnTo>
                  <a:lnTo>
                    <a:pt x="460756" y="617855"/>
                  </a:lnTo>
                  <a:lnTo>
                    <a:pt x="461518" y="618744"/>
                  </a:lnTo>
                  <a:lnTo>
                    <a:pt x="463448" y="617677"/>
                  </a:lnTo>
                  <a:lnTo>
                    <a:pt x="463677" y="617728"/>
                  </a:lnTo>
                  <a:lnTo>
                    <a:pt x="463677" y="615188"/>
                  </a:lnTo>
                  <a:lnTo>
                    <a:pt x="461137" y="615188"/>
                  </a:lnTo>
                  <a:lnTo>
                    <a:pt x="461137" y="614807"/>
                  </a:lnTo>
                  <a:lnTo>
                    <a:pt x="463791" y="614807"/>
                  </a:lnTo>
                  <a:lnTo>
                    <a:pt x="463791" y="606386"/>
                  </a:lnTo>
                  <a:lnTo>
                    <a:pt x="462521" y="606907"/>
                  </a:lnTo>
                  <a:lnTo>
                    <a:pt x="462280" y="606679"/>
                  </a:lnTo>
                  <a:lnTo>
                    <a:pt x="468122" y="604253"/>
                  </a:lnTo>
                  <a:lnTo>
                    <a:pt x="468249" y="604520"/>
                  </a:lnTo>
                  <a:lnTo>
                    <a:pt x="468249" y="597433"/>
                  </a:lnTo>
                  <a:lnTo>
                    <a:pt x="467868" y="597204"/>
                  </a:lnTo>
                  <a:lnTo>
                    <a:pt x="467868" y="598424"/>
                  </a:lnTo>
                  <a:lnTo>
                    <a:pt x="467233" y="599490"/>
                  </a:lnTo>
                  <a:lnTo>
                    <a:pt x="467842" y="598411"/>
                  </a:lnTo>
                  <a:lnTo>
                    <a:pt x="467868" y="597204"/>
                  </a:lnTo>
                  <a:lnTo>
                    <a:pt x="466877" y="596595"/>
                  </a:lnTo>
                  <a:lnTo>
                    <a:pt x="466471" y="596011"/>
                  </a:lnTo>
                  <a:lnTo>
                    <a:pt x="468706" y="597268"/>
                  </a:lnTo>
                  <a:lnTo>
                    <a:pt x="468706" y="404647"/>
                  </a:lnTo>
                  <a:lnTo>
                    <a:pt x="468249" y="404876"/>
                  </a:lnTo>
                  <a:lnTo>
                    <a:pt x="466725" y="407416"/>
                  </a:lnTo>
                  <a:lnTo>
                    <a:pt x="464439" y="407924"/>
                  </a:lnTo>
                  <a:lnTo>
                    <a:pt x="462915" y="405257"/>
                  </a:lnTo>
                  <a:lnTo>
                    <a:pt x="460375" y="394081"/>
                  </a:lnTo>
                  <a:lnTo>
                    <a:pt x="458851" y="391541"/>
                  </a:lnTo>
                  <a:lnTo>
                    <a:pt x="456946" y="389763"/>
                  </a:lnTo>
                  <a:lnTo>
                    <a:pt x="451231" y="385445"/>
                  </a:lnTo>
                  <a:lnTo>
                    <a:pt x="450469" y="382905"/>
                  </a:lnTo>
                  <a:lnTo>
                    <a:pt x="447802" y="381635"/>
                  </a:lnTo>
                  <a:lnTo>
                    <a:pt x="445897" y="379095"/>
                  </a:lnTo>
                  <a:lnTo>
                    <a:pt x="442849" y="376428"/>
                  </a:lnTo>
                  <a:lnTo>
                    <a:pt x="440563" y="370840"/>
                  </a:lnTo>
                  <a:lnTo>
                    <a:pt x="439039" y="365633"/>
                  </a:lnTo>
                  <a:lnTo>
                    <a:pt x="438277" y="364871"/>
                  </a:lnTo>
                  <a:lnTo>
                    <a:pt x="437896" y="359664"/>
                  </a:lnTo>
                  <a:lnTo>
                    <a:pt x="437896" y="351409"/>
                  </a:lnTo>
                  <a:lnTo>
                    <a:pt x="439039" y="348869"/>
                  </a:lnTo>
                  <a:lnTo>
                    <a:pt x="437896" y="348488"/>
                  </a:lnTo>
                  <a:lnTo>
                    <a:pt x="436372" y="345821"/>
                  </a:lnTo>
                  <a:lnTo>
                    <a:pt x="431800" y="342392"/>
                  </a:lnTo>
                  <a:lnTo>
                    <a:pt x="430657" y="339471"/>
                  </a:lnTo>
                  <a:lnTo>
                    <a:pt x="412750" y="342011"/>
                  </a:lnTo>
                  <a:lnTo>
                    <a:pt x="371221" y="344551"/>
                  </a:lnTo>
                  <a:lnTo>
                    <a:pt x="366560" y="344678"/>
                  </a:lnTo>
                  <a:lnTo>
                    <a:pt x="366560" y="628942"/>
                  </a:lnTo>
                  <a:lnTo>
                    <a:pt x="366395" y="629031"/>
                  </a:lnTo>
                  <a:lnTo>
                    <a:pt x="364490" y="626872"/>
                  </a:lnTo>
                  <a:lnTo>
                    <a:pt x="364490" y="626364"/>
                  </a:lnTo>
                  <a:lnTo>
                    <a:pt x="363347" y="625602"/>
                  </a:lnTo>
                  <a:lnTo>
                    <a:pt x="363715" y="625703"/>
                  </a:lnTo>
                  <a:lnTo>
                    <a:pt x="364744" y="626491"/>
                  </a:lnTo>
                  <a:lnTo>
                    <a:pt x="364744" y="626872"/>
                  </a:lnTo>
                  <a:lnTo>
                    <a:pt x="366560" y="628942"/>
                  </a:lnTo>
                  <a:lnTo>
                    <a:pt x="366560" y="344678"/>
                  </a:lnTo>
                  <a:lnTo>
                    <a:pt x="357251" y="344932"/>
                  </a:lnTo>
                  <a:lnTo>
                    <a:pt x="357251" y="623824"/>
                  </a:lnTo>
                  <a:lnTo>
                    <a:pt x="352298" y="621284"/>
                  </a:lnTo>
                  <a:lnTo>
                    <a:pt x="348107" y="617347"/>
                  </a:lnTo>
                  <a:lnTo>
                    <a:pt x="343166" y="614172"/>
                  </a:lnTo>
                  <a:lnTo>
                    <a:pt x="348615" y="617601"/>
                  </a:lnTo>
                  <a:lnTo>
                    <a:pt x="352806" y="621411"/>
                  </a:lnTo>
                  <a:lnTo>
                    <a:pt x="357251" y="623824"/>
                  </a:lnTo>
                  <a:lnTo>
                    <a:pt x="357251" y="344932"/>
                  </a:lnTo>
                  <a:lnTo>
                    <a:pt x="354838" y="345008"/>
                  </a:lnTo>
                  <a:lnTo>
                    <a:pt x="354838" y="404495"/>
                  </a:lnTo>
                  <a:lnTo>
                    <a:pt x="352679" y="402463"/>
                  </a:lnTo>
                  <a:lnTo>
                    <a:pt x="350393" y="402082"/>
                  </a:lnTo>
                  <a:lnTo>
                    <a:pt x="347345" y="396875"/>
                  </a:lnTo>
                  <a:lnTo>
                    <a:pt x="347345" y="396748"/>
                  </a:lnTo>
                  <a:lnTo>
                    <a:pt x="350393" y="401828"/>
                  </a:lnTo>
                  <a:lnTo>
                    <a:pt x="352552" y="402336"/>
                  </a:lnTo>
                  <a:lnTo>
                    <a:pt x="352679" y="402463"/>
                  </a:lnTo>
                  <a:lnTo>
                    <a:pt x="354838" y="404495"/>
                  </a:lnTo>
                  <a:lnTo>
                    <a:pt x="354838" y="345008"/>
                  </a:lnTo>
                  <a:lnTo>
                    <a:pt x="352552" y="345059"/>
                  </a:lnTo>
                  <a:lnTo>
                    <a:pt x="323215" y="345059"/>
                  </a:lnTo>
                  <a:lnTo>
                    <a:pt x="323215" y="344805"/>
                  </a:lnTo>
                  <a:lnTo>
                    <a:pt x="322453" y="342265"/>
                  </a:lnTo>
                  <a:lnTo>
                    <a:pt x="320167" y="340233"/>
                  </a:lnTo>
                  <a:lnTo>
                    <a:pt x="322453" y="342265"/>
                  </a:lnTo>
                  <a:lnTo>
                    <a:pt x="323215" y="344678"/>
                  </a:lnTo>
                  <a:lnTo>
                    <a:pt x="352806" y="344678"/>
                  </a:lnTo>
                  <a:lnTo>
                    <a:pt x="371475" y="344297"/>
                  </a:lnTo>
                  <a:lnTo>
                    <a:pt x="412877" y="341757"/>
                  </a:lnTo>
                  <a:lnTo>
                    <a:pt x="430657" y="339344"/>
                  </a:lnTo>
                  <a:lnTo>
                    <a:pt x="431800" y="342265"/>
                  </a:lnTo>
                  <a:lnTo>
                    <a:pt x="436372" y="345567"/>
                  </a:lnTo>
                  <a:lnTo>
                    <a:pt x="437896" y="348107"/>
                  </a:lnTo>
                  <a:lnTo>
                    <a:pt x="439039" y="348488"/>
                  </a:lnTo>
                  <a:lnTo>
                    <a:pt x="440563" y="347218"/>
                  </a:lnTo>
                  <a:lnTo>
                    <a:pt x="440931" y="344716"/>
                  </a:lnTo>
                  <a:lnTo>
                    <a:pt x="441198" y="345059"/>
                  </a:lnTo>
                  <a:lnTo>
                    <a:pt x="440817" y="347599"/>
                  </a:lnTo>
                  <a:lnTo>
                    <a:pt x="439293" y="348869"/>
                  </a:lnTo>
                  <a:lnTo>
                    <a:pt x="438150" y="351409"/>
                  </a:lnTo>
                  <a:lnTo>
                    <a:pt x="438150" y="359410"/>
                  </a:lnTo>
                  <a:lnTo>
                    <a:pt x="438531" y="364490"/>
                  </a:lnTo>
                  <a:lnTo>
                    <a:pt x="439293" y="365252"/>
                  </a:lnTo>
                  <a:lnTo>
                    <a:pt x="440817" y="370332"/>
                  </a:lnTo>
                  <a:lnTo>
                    <a:pt x="443103" y="375793"/>
                  </a:lnTo>
                  <a:lnTo>
                    <a:pt x="446151" y="378333"/>
                  </a:lnTo>
                  <a:lnTo>
                    <a:pt x="448056" y="380873"/>
                  </a:lnTo>
                  <a:lnTo>
                    <a:pt x="450723" y="382143"/>
                  </a:lnTo>
                  <a:lnTo>
                    <a:pt x="451485" y="384683"/>
                  </a:lnTo>
                  <a:lnTo>
                    <a:pt x="457200" y="388874"/>
                  </a:lnTo>
                  <a:lnTo>
                    <a:pt x="459105" y="390525"/>
                  </a:lnTo>
                  <a:lnTo>
                    <a:pt x="460629" y="393065"/>
                  </a:lnTo>
                  <a:lnTo>
                    <a:pt x="463296" y="403987"/>
                  </a:lnTo>
                  <a:lnTo>
                    <a:pt x="464820" y="406527"/>
                  </a:lnTo>
                  <a:lnTo>
                    <a:pt x="467106" y="406146"/>
                  </a:lnTo>
                  <a:lnTo>
                    <a:pt x="468630" y="403606"/>
                  </a:lnTo>
                  <a:lnTo>
                    <a:pt x="469392" y="403098"/>
                  </a:lnTo>
                  <a:lnTo>
                    <a:pt x="472059" y="403987"/>
                  </a:lnTo>
                  <a:lnTo>
                    <a:pt x="474345" y="404368"/>
                  </a:lnTo>
                  <a:lnTo>
                    <a:pt x="478536" y="407416"/>
                  </a:lnTo>
                  <a:lnTo>
                    <a:pt x="478536" y="116078"/>
                  </a:lnTo>
                  <a:lnTo>
                    <a:pt x="469773" y="114109"/>
                  </a:lnTo>
                  <a:lnTo>
                    <a:pt x="469773" y="281559"/>
                  </a:lnTo>
                  <a:lnTo>
                    <a:pt x="469011" y="289560"/>
                  </a:lnTo>
                  <a:lnTo>
                    <a:pt x="466344" y="294132"/>
                  </a:lnTo>
                  <a:lnTo>
                    <a:pt x="465963" y="299593"/>
                  </a:lnTo>
                  <a:lnTo>
                    <a:pt x="463677" y="301244"/>
                  </a:lnTo>
                  <a:lnTo>
                    <a:pt x="458724" y="303403"/>
                  </a:lnTo>
                  <a:lnTo>
                    <a:pt x="456819" y="305562"/>
                  </a:lnTo>
                  <a:lnTo>
                    <a:pt x="448056" y="307213"/>
                  </a:lnTo>
                  <a:lnTo>
                    <a:pt x="447294" y="309753"/>
                  </a:lnTo>
                  <a:lnTo>
                    <a:pt x="446532" y="315214"/>
                  </a:lnTo>
                  <a:lnTo>
                    <a:pt x="450723" y="319786"/>
                  </a:lnTo>
                  <a:lnTo>
                    <a:pt x="451104" y="325247"/>
                  </a:lnTo>
                  <a:lnTo>
                    <a:pt x="447294" y="331597"/>
                  </a:lnTo>
                  <a:lnTo>
                    <a:pt x="447294" y="334518"/>
                  </a:lnTo>
                  <a:lnTo>
                    <a:pt x="446913" y="337058"/>
                  </a:lnTo>
                  <a:lnTo>
                    <a:pt x="441198" y="339979"/>
                  </a:lnTo>
                  <a:lnTo>
                    <a:pt x="439293" y="342519"/>
                  </a:lnTo>
                  <a:lnTo>
                    <a:pt x="440309" y="343877"/>
                  </a:lnTo>
                  <a:lnTo>
                    <a:pt x="439039" y="342265"/>
                  </a:lnTo>
                  <a:lnTo>
                    <a:pt x="440944" y="339725"/>
                  </a:lnTo>
                  <a:lnTo>
                    <a:pt x="446659" y="336804"/>
                  </a:lnTo>
                  <a:lnTo>
                    <a:pt x="447040" y="334264"/>
                  </a:lnTo>
                  <a:lnTo>
                    <a:pt x="447040" y="331343"/>
                  </a:lnTo>
                  <a:lnTo>
                    <a:pt x="450850" y="324993"/>
                  </a:lnTo>
                  <a:lnTo>
                    <a:pt x="450469" y="319659"/>
                  </a:lnTo>
                  <a:lnTo>
                    <a:pt x="446278" y="314960"/>
                  </a:lnTo>
                  <a:lnTo>
                    <a:pt x="447040" y="309499"/>
                  </a:lnTo>
                  <a:lnTo>
                    <a:pt x="447802" y="307086"/>
                  </a:lnTo>
                  <a:lnTo>
                    <a:pt x="456565" y="305308"/>
                  </a:lnTo>
                  <a:lnTo>
                    <a:pt x="458470" y="303276"/>
                  </a:lnTo>
                  <a:lnTo>
                    <a:pt x="463423" y="301117"/>
                  </a:lnTo>
                  <a:lnTo>
                    <a:pt x="465709" y="299466"/>
                  </a:lnTo>
                  <a:lnTo>
                    <a:pt x="466090" y="294005"/>
                  </a:lnTo>
                  <a:lnTo>
                    <a:pt x="468757" y="289433"/>
                  </a:lnTo>
                  <a:lnTo>
                    <a:pt x="469519" y="281432"/>
                  </a:lnTo>
                  <a:lnTo>
                    <a:pt x="468757" y="279019"/>
                  </a:lnTo>
                  <a:lnTo>
                    <a:pt x="466852" y="276479"/>
                  </a:lnTo>
                  <a:lnTo>
                    <a:pt x="464185" y="275209"/>
                  </a:lnTo>
                  <a:lnTo>
                    <a:pt x="461899" y="273177"/>
                  </a:lnTo>
                  <a:lnTo>
                    <a:pt x="461518" y="270129"/>
                  </a:lnTo>
                  <a:lnTo>
                    <a:pt x="456946" y="266446"/>
                  </a:lnTo>
                  <a:lnTo>
                    <a:pt x="455422" y="263906"/>
                  </a:lnTo>
                  <a:lnTo>
                    <a:pt x="455803" y="263525"/>
                  </a:lnTo>
                  <a:lnTo>
                    <a:pt x="453898" y="258445"/>
                  </a:lnTo>
                  <a:lnTo>
                    <a:pt x="447040" y="256794"/>
                  </a:lnTo>
                  <a:lnTo>
                    <a:pt x="444373" y="255905"/>
                  </a:lnTo>
                  <a:lnTo>
                    <a:pt x="443611" y="253492"/>
                  </a:lnTo>
                  <a:lnTo>
                    <a:pt x="443230" y="250444"/>
                  </a:lnTo>
                  <a:lnTo>
                    <a:pt x="441325" y="248031"/>
                  </a:lnTo>
                  <a:lnTo>
                    <a:pt x="440944" y="243332"/>
                  </a:lnTo>
                  <a:lnTo>
                    <a:pt x="440182" y="239649"/>
                  </a:lnTo>
                  <a:lnTo>
                    <a:pt x="442087" y="234569"/>
                  </a:lnTo>
                  <a:lnTo>
                    <a:pt x="441325" y="232029"/>
                  </a:lnTo>
                  <a:lnTo>
                    <a:pt x="439420" y="231267"/>
                  </a:lnTo>
                  <a:lnTo>
                    <a:pt x="438658" y="228727"/>
                  </a:lnTo>
                  <a:lnTo>
                    <a:pt x="437896" y="227838"/>
                  </a:lnTo>
                  <a:lnTo>
                    <a:pt x="438277" y="225806"/>
                  </a:lnTo>
                  <a:lnTo>
                    <a:pt x="411353" y="227838"/>
                  </a:lnTo>
                  <a:lnTo>
                    <a:pt x="375780" y="228955"/>
                  </a:lnTo>
                  <a:lnTo>
                    <a:pt x="411480" y="227711"/>
                  </a:lnTo>
                  <a:lnTo>
                    <a:pt x="438531" y="225679"/>
                  </a:lnTo>
                  <a:lnTo>
                    <a:pt x="438150" y="227711"/>
                  </a:lnTo>
                  <a:lnTo>
                    <a:pt x="438912" y="228600"/>
                  </a:lnTo>
                  <a:lnTo>
                    <a:pt x="439674" y="231140"/>
                  </a:lnTo>
                  <a:lnTo>
                    <a:pt x="441579" y="231902"/>
                  </a:lnTo>
                  <a:lnTo>
                    <a:pt x="442341" y="234442"/>
                  </a:lnTo>
                  <a:lnTo>
                    <a:pt x="440436" y="239522"/>
                  </a:lnTo>
                  <a:lnTo>
                    <a:pt x="441198" y="243332"/>
                  </a:lnTo>
                  <a:lnTo>
                    <a:pt x="441579" y="247904"/>
                  </a:lnTo>
                  <a:lnTo>
                    <a:pt x="443484" y="250444"/>
                  </a:lnTo>
                  <a:lnTo>
                    <a:pt x="443865" y="253492"/>
                  </a:lnTo>
                  <a:lnTo>
                    <a:pt x="444627" y="255905"/>
                  </a:lnTo>
                  <a:lnTo>
                    <a:pt x="447294" y="256794"/>
                  </a:lnTo>
                  <a:lnTo>
                    <a:pt x="454152" y="258445"/>
                  </a:lnTo>
                  <a:lnTo>
                    <a:pt x="456018" y="263448"/>
                  </a:lnTo>
                  <a:lnTo>
                    <a:pt x="455676" y="263906"/>
                  </a:lnTo>
                  <a:lnTo>
                    <a:pt x="457200" y="266319"/>
                  </a:lnTo>
                  <a:lnTo>
                    <a:pt x="461772" y="270129"/>
                  </a:lnTo>
                  <a:lnTo>
                    <a:pt x="462153" y="273050"/>
                  </a:lnTo>
                  <a:lnTo>
                    <a:pt x="464439" y="275209"/>
                  </a:lnTo>
                  <a:lnTo>
                    <a:pt x="467106" y="276479"/>
                  </a:lnTo>
                  <a:lnTo>
                    <a:pt x="469011" y="279019"/>
                  </a:lnTo>
                  <a:lnTo>
                    <a:pt x="469773" y="281559"/>
                  </a:lnTo>
                  <a:lnTo>
                    <a:pt x="469773" y="114109"/>
                  </a:lnTo>
                  <a:lnTo>
                    <a:pt x="459867" y="111887"/>
                  </a:lnTo>
                  <a:lnTo>
                    <a:pt x="484124" y="117221"/>
                  </a:lnTo>
                  <a:lnTo>
                    <a:pt x="492125" y="120523"/>
                  </a:lnTo>
                  <a:lnTo>
                    <a:pt x="493268" y="120523"/>
                  </a:lnTo>
                  <a:lnTo>
                    <a:pt x="497459" y="121412"/>
                  </a:lnTo>
                  <a:lnTo>
                    <a:pt x="499745" y="120523"/>
                  </a:lnTo>
                  <a:lnTo>
                    <a:pt x="502031" y="121793"/>
                  </a:lnTo>
                  <a:lnTo>
                    <a:pt x="507746" y="122174"/>
                  </a:lnTo>
                  <a:lnTo>
                    <a:pt x="510032" y="123444"/>
                  </a:lnTo>
                  <a:lnTo>
                    <a:pt x="510044" y="123647"/>
                  </a:lnTo>
                  <a:lnTo>
                    <a:pt x="510044" y="84455"/>
                  </a:lnTo>
                  <a:lnTo>
                    <a:pt x="507365" y="84455"/>
                  </a:lnTo>
                  <a:lnTo>
                    <a:pt x="502793" y="88646"/>
                  </a:lnTo>
                  <a:lnTo>
                    <a:pt x="504698" y="83566"/>
                  </a:lnTo>
                  <a:lnTo>
                    <a:pt x="502412" y="86106"/>
                  </a:lnTo>
                  <a:lnTo>
                    <a:pt x="500126" y="86995"/>
                  </a:lnTo>
                  <a:lnTo>
                    <a:pt x="499745" y="89408"/>
                  </a:lnTo>
                  <a:lnTo>
                    <a:pt x="498983" y="90297"/>
                  </a:lnTo>
                  <a:lnTo>
                    <a:pt x="498221" y="88265"/>
                  </a:lnTo>
                  <a:lnTo>
                    <a:pt x="498602" y="83185"/>
                  </a:lnTo>
                  <a:lnTo>
                    <a:pt x="494792" y="78105"/>
                  </a:lnTo>
                  <a:lnTo>
                    <a:pt x="493649" y="77343"/>
                  </a:lnTo>
                  <a:lnTo>
                    <a:pt x="491744" y="74803"/>
                  </a:lnTo>
                  <a:lnTo>
                    <a:pt x="487172" y="80645"/>
                  </a:lnTo>
                  <a:lnTo>
                    <a:pt x="486029" y="83185"/>
                  </a:lnTo>
                  <a:lnTo>
                    <a:pt x="481076" y="85725"/>
                  </a:lnTo>
                  <a:lnTo>
                    <a:pt x="478790" y="88265"/>
                  </a:lnTo>
                  <a:lnTo>
                    <a:pt x="474218" y="90297"/>
                  </a:lnTo>
                  <a:lnTo>
                    <a:pt x="469646" y="91567"/>
                  </a:lnTo>
                  <a:lnTo>
                    <a:pt x="467360" y="91567"/>
                  </a:lnTo>
                  <a:lnTo>
                    <a:pt x="464693" y="92837"/>
                  </a:lnTo>
                  <a:lnTo>
                    <a:pt x="460883" y="97917"/>
                  </a:lnTo>
                  <a:lnTo>
                    <a:pt x="454025" y="101219"/>
                  </a:lnTo>
                  <a:lnTo>
                    <a:pt x="451739" y="102870"/>
                  </a:lnTo>
                  <a:lnTo>
                    <a:pt x="452882" y="104140"/>
                  </a:lnTo>
                  <a:lnTo>
                    <a:pt x="455549" y="105410"/>
                  </a:lnTo>
                  <a:lnTo>
                    <a:pt x="455650" y="105537"/>
                  </a:lnTo>
                  <a:lnTo>
                    <a:pt x="453009" y="104394"/>
                  </a:lnTo>
                  <a:lnTo>
                    <a:pt x="451866" y="103124"/>
                  </a:lnTo>
                  <a:lnTo>
                    <a:pt x="448056" y="102616"/>
                  </a:lnTo>
                  <a:lnTo>
                    <a:pt x="445770" y="101346"/>
                  </a:lnTo>
                  <a:lnTo>
                    <a:pt x="443484" y="100965"/>
                  </a:lnTo>
                  <a:lnTo>
                    <a:pt x="441198" y="102616"/>
                  </a:lnTo>
                  <a:lnTo>
                    <a:pt x="438531" y="102616"/>
                  </a:lnTo>
                  <a:lnTo>
                    <a:pt x="440436" y="98044"/>
                  </a:lnTo>
                  <a:lnTo>
                    <a:pt x="440436" y="95885"/>
                  </a:lnTo>
                  <a:lnTo>
                    <a:pt x="441579" y="93853"/>
                  </a:lnTo>
                  <a:lnTo>
                    <a:pt x="441960" y="90424"/>
                  </a:lnTo>
                  <a:lnTo>
                    <a:pt x="439674" y="88773"/>
                  </a:lnTo>
                  <a:lnTo>
                    <a:pt x="437007" y="90043"/>
                  </a:lnTo>
                  <a:lnTo>
                    <a:pt x="436245" y="90766"/>
                  </a:lnTo>
                  <a:lnTo>
                    <a:pt x="436245" y="212598"/>
                  </a:lnTo>
                  <a:lnTo>
                    <a:pt x="434340" y="209169"/>
                  </a:lnTo>
                  <a:lnTo>
                    <a:pt x="432054" y="206629"/>
                  </a:lnTo>
                  <a:lnTo>
                    <a:pt x="425577" y="203327"/>
                  </a:lnTo>
                  <a:lnTo>
                    <a:pt x="421005" y="198628"/>
                  </a:lnTo>
                  <a:lnTo>
                    <a:pt x="417957" y="194056"/>
                  </a:lnTo>
                  <a:lnTo>
                    <a:pt x="414528" y="191516"/>
                  </a:lnTo>
                  <a:lnTo>
                    <a:pt x="409194" y="188595"/>
                  </a:lnTo>
                  <a:lnTo>
                    <a:pt x="408051" y="186055"/>
                  </a:lnTo>
                  <a:lnTo>
                    <a:pt x="401193" y="183896"/>
                  </a:lnTo>
                  <a:lnTo>
                    <a:pt x="398907" y="181483"/>
                  </a:lnTo>
                  <a:lnTo>
                    <a:pt x="395605" y="178435"/>
                  </a:lnTo>
                  <a:lnTo>
                    <a:pt x="399034" y="181356"/>
                  </a:lnTo>
                  <a:lnTo>
                    <a:pt x="401320" y="183896"/>
                  </a:lnTo>
                  <a:lnTo>
                    <a:pt x="408178" y="186055"/>
                  </a:lnTo>
                  <a:lnTo>
                    <a:pt x="409321" y="188595"/>
                  </a:lnTo>
                  <a:lnTo>
                    <a:pt x="414655" y="191516"/>
                  </a:lnTo>
                  <a:lnTo>
                    <a:pt x="418084" y="194056"/>
                  </a:lnTo>
                  <a:lnTo>
                    <a:pt x="421132" y="198628"/>
                  </a:lnTo>
                  <a:lnTo>
                    <a:pt x="425704" y="203327"/>
                  </a:lnTo>
                  <a:lnTo>
                    <a:pt x="432181" y="206629"/>
                  </a:lnTo>
                  <a:lnTo>
                    <a:pt x="434467" y="209169"/>
                  </a:lnTo>
                  <a:lnTo>
                    <a:pt x="436245" y="212598"/>
                  </a:lnTo>
                  <a:lnTo>
                    <a:pt x="436245" y="90766"/>
                  </a:lnTo>
                  <a:lnTo>
                    <a:pt x="434848" y="92075"/>
                  </a:lnTo>
                  <a:lnTo>
                    <a:pt x="432181" y="93853"/>
                  </a:lnTo>
                  <a:lnTo>
                    <a:pt x="429895" y="94615"/>
                  </a:lnTo>
                  <a:lnTo>
                    <a:pt x="425704" y="97536"/>
                  </a:lnTo>
                  <a:lnTo>
                    <a:pt x="416560" y="100965"/>
                  </a:lnTo>
                  <a:lnTo>
                    <a:pt x="414274" y="101346"/>
                  </a:lnTo>
                  <a:lnTo>
                    <a:pt x="411988" y="100965"/>
                  </a:lnTo>
                  <a:lnTo>
                    <a:pt x="409702" y="98425"/>
                  </a:lnTo>
                  <a:lnTo>
                    <a:pt x="408559" y="100076"/>
                  </a:lnTo>
                  <a:lnTo>
                    <a:pt x="407797" y="102616"/>
                  </a:lnTo>
                  <a:lnTo>
                    <a:pt x="408432" y="100203"/>
                  </a:lnTo>
                  <a:lnTo>
                    <a:pt x="410718" y="96774"/>
                  </a:lnTo>
                  <a:lnTo>
                    <a:pt x="417957" y="90424"/>
                  </a:lnTo>
                  <a:lnTo>
                    <a:pt x="419481" y="88392"/>
                  </a:lnTo>
                  <a:lnTo>
                    <a:pt x="423672" y="84201"/>
                  </a:lnTo>
                  <a:lnTo>
                    <a:pt x="429387" y="76581"/>
                  </a:lnTo>
                  <a:lnTo>
                    <a:pt x="431673" y="72771"/>
                  </a:lnTo>
                  <a:lnTo>
                    <a:pt x="440436" y="63500"/>
                  </a:lnTo>
                  <a:lnTo>
                    <a:pt x="447294" y="58928"/>
                  </a:lnTo>
                  <a:lnTo>
                    <a:pt x="451866" y="56388"/>
                  </a:lnTo>
                  <a:lnTo>
                    <a:pt x="454152" y="56007"/>
                  </a:lnTo>
                  <a:lnTo>
                    <a:pt x="464058" y="50038"/>
                  </a:lnTo>
                  <a:lnTo>
                    <a:pt x="466344" y="47498"/>
                  </a:lnTo>
                  <a:lnTo>
                    <a:pt x="468249" y="45847"/>
                  </a:lnTo>
                  <a:lnTo>
                    <a:pt x="462534" y="45847"/>
                  </a:lnTo>
                  <a:lnTo>
                    <a:pt x="460629" y="47117"/>
                  </a:lnTo>
                  <a:lnTo>
                    <a:pt x="458343" y="45847"/>
                  </a:lnTo>
                  <a:lnTo>
                    <a:pt x="456057" y="42926"/>
                  </a:lnTo>
                  <a:lnTo>
                    <a:pt x="451104" y="42926"/>
                  </a:lnTo>
                  <a:lnTo>
                    <a:pt x="448818" y="44196"/>
                  </a:lnTo>
                  <a:lnTo>
                    <a:pt x="444246" y="43688"/>
                  </a:lnTo>
                  <a:lnTo>
                    <a:pt x="441579" y="44577"/>
                  </a:lnTo>
                  <a:lnTo>
                    <a:pt x="439293" y="44577"/>
                  </a:lnTo>
                  <a:lnTo>
                    <a:pt x="438912" y="42037"/>
                  </a:lnTo>
                  <a:lnTo>
                    <a:pt x="437388" y="41656"/>
                  </a:lnTo>
                  <a:lnTo>
                    <a:pt x="438150" y="39497"/>
                  </a:lnTo>
                  <a:lnTo>
                    <a:pt x="435483" y="40005"/>
                  </a:lnTo>
                  <a:lnTo>
                    <a:pt x="430911" y="42926"/>
                  </a:lnTo>
                  <a:lnTo>
                    <a:pt x="428625" y="45466"/>
                  </a:lnTo>
                  <a:lnTo>
                    <a:pt x="424053" y="48006"/>
                  </a:lnTo>
                  <a:lnTo>
                    <a:pt x="421005" y="47498"/>
                  </a:lnTo>
                  <a:lnTo>
                    <a:pt x="416814" y="44958"/>
                  </a:lnTo>
                  <a:lnTo>
                    <a:pt x="416433" y="42926"/>
                  </a:lnTo>
                  <a:lnTo>
                    <a:pt x="409575" y="40005"/>
                  </a:lnTo>
                  <a:lnTo>
                    <a:pt x="408813" y="37465"/>
                  </a:lnTo>
                  <a:lnTo>
                    <a:pt x="406654" y="36995"/>
                  </a:lnTo>
                  <a:lnTo>
                    <a:pt x="406654" y="122809"/>
                  </a:lnTo>
                  <a:lnTo>
                    <a:pt x="406273" y="125857"/>
                  </a:lnTo>
                  <a:lnTo>
                    <a:pt x="404749" y="128397"/>
                  </a:lnTo>
                  <a:lnTo>
                    <a:pt x="400558" y="130429"/>
                  </a:lnTo>
                  <a:lnTo>
                    <a:pt x="395986" y="134239"/>
                  </a:lnTo>
                  <a:lnTo>
                    <a:pt x="400431" y="130429"/>
                  </a:lnTo>
                  <a:lnTo>
                    <a:pt x="404622" y="128397"/>
                  </a:lnTo>
                  <a:lnTo>
                    <a:pt x="406146" y="125857"/>
                  </a:lnTo>
                  <a:lnTo>
                    <a:pt x="406527" y="122936"/>
                  </a:lnTo>
                  <a:lnTo>
                    <a:pt x="405765" y="103124"/>
                  </a:lnTo>
                  <a:lnTo>
                    <a:pt x="406273" y="103022"/>
                  </a:lnTo>
                  <a:lnTo>
                    <a:pt x="405892" y="103124"/>
                  </a:lnTo>
                  <a:lnTo>
                    <a:pt x="406654" y="122809"/>
                  </a:lnTo>
                  <a:lnTo>
                    <a:pt x="406654" y="36995"/>
                  </a:lnTo>
                  <a:lnTo>
                    <a:pt x="406527" y="36957"/>
                  </a:lnTo>
                  <a:lnTo>
                    <a:pt x="403098" y="37465"/>
                  </a:lnTo>
                  <a:lnTo>
                    <a:pt x="402717" y="41656"/>
                  </a:lnTo>
                  <a:lnTo>
                    <a:pt x="399669" y="40005"/>
                  </a:lnTo>
                  <a:lnTo>
                    <a:pt x="398653" y="38735"/>
                  </a:lnTo>
                  <a:lnTo>
                    <a:pt x="398653" y="36195"/>
                  </a:lnTo>
                  <a:lnTo>
                    <a:pt x="396367" y="33655"/>
                  </a:lnTo>
                  <a:lnTo>
                    <a:pt x="394081" y="34036"/>
                  </a:lnTo>
                  <a:lnTo>
                    <a:pt x="394462" y="31496"/>
                  </a:lnTo>
                  <a:lnTo>
                    <a:pt x="385699" y="27305"/>
                  </a:lnTo>
                  <a:lnTo>
                    <a:pt x="380365" y="27305"/>
                  </a:lnTo>
                  <a:lnTo>
                    <a:pt x="377698" y="27686"/>
                  </a:lnTo>
                  <a:lnTo>
                    <a:pt x="376936" y="28194"/>
                  </a:lnTo>
                  <a:lnTo>
                    <a:pt x="375412" y="28575"/>
                  </a:lnTo>
                  <a:lnTo>
                    <a:pt x="374129" y="30721"/>
                  </a:lnTo>
                  <a:lnTo>
                    <a:pt x="374129" y="229006"/>
                  </a:lnTo>
                  <a:lnTo>
                    <a:pt x="330454" y="230378"/>
                  </a:lnTo>
                  <a:lnTo>
                    <a:pt x="321310" y="230505"/>
                  </a:lnTo>
                  <a:lnTo>
                    <a:pt x="321310" y="332994"/>
                  </a:lnTo>
                  <a:lnTo>
                    <a:pt x="320167" y="327660"/>
                  </a:lnTo>
                  <a:lnTo>
                    <a:pt x="320167" y="327533"/>
                  </a:lnTo>
                  <a:lnTo>
                    <a:pt x="321310" y="332994"/>
                  </a:lnTo>
                  <a:lnTo>
                    <a:pt x="321310" y="230505"/>
                  </a:lnTo>
                  <a:lnTo>
                    <a:pt x="320548" y="230505"/>
                  </a:lnTo>
                  <a:lnTo>
                    <a:pt x="320548" y="322072"/>
                  </a:lnTo>
                  <a:lnTo>
                    <a:pt x="318643" y="319659"/>
                  </a:lnTo>
                  <a:lnTo>
                    <a:pt x="320548" y="322072"/>
                  </a:lnTo>
                  <a:lnTo>
                    <a:pt x="320548" y="230505"/>
                  </a:lnTo>
                  <a:lnTo>
                    <a:pt x="319786" y="230517"/>
                  </a:lnTo>
                  <a:lnTo>
                    <a:pt x="319786" y="316230"/>
                  </a:lnTo>
                  <a:lnTo>
                    <a:pt x="318262" y="314198"/>
                  </a:lnTo>
                  <a:lnTo>
                    <a:pt x="319786" y="316230"/>
                  </a:lnTo>
                  <a:lnTo>
                    <a:pt x="319786" y="230517"/>
                  </a:lnTo>
                  <a:lnTo>
                    <a:pt x="318643" y="230530"/>
                  </a:lnTo>
                  <a:lnTo>
                    <a:pt x="318643" y="311277"/>
                  </a:lnTo>
                  <a:lnTo>
                    <a:pt x="316344" y="309626"/>
                  </a:lnTo>
                  <a:lnTo>
                    <a:pt x="316344" y="309499"/>
                  </a:lnTo>
                  <a:lnTo>
                    <a:pt x="318643" y="311277"/>
                  </a:lnTo>
                  <a:lnTo>
                    <a:pt x="318643" y="230530"/>
                  </a:lnTo>
                  <a:lnTo>
                    <a:pt x="313690" y="230593"/>
                  </a:lnTo>
                  <a:lnTo>
                    <a:pt x="313690" y="296164"/>
                  </a:lnTo>
                  <a:lnTo>
                    <a:pt x="312547" y="294132"/>
                  </a:lnTo>
                  <a:lnTo>
                    <a:pt x="312547" y="294005"/>
                  </a:lnTo>
                  <a:lnTo>
                    <a:pt x="313690" y="296164"/>
                  </a:lnTo>
                  <a:lnTo>
                    <a:pt x="313690" y="230593"/>
                  </a:lnTo>
                  <a:lnTo>
                    <a:pt x="301320" y="230746"/>
                  </a:lnTo>
                  <a:lnTo>
                    <a:pt x="301320" y="268947"/>
                  </a:lnTo>
                  <a:lnTo>
                    <a:pt x="301117" y="268859"/>
                  </a:lnTo>
                  <a:lnTo>
                    <a:pt x="298818" y="266827"/>
                  </a:lnTo>
                  <a:lnTo>
                    <a:pt x="298069" y="263906"/>
                  </a:lnTo>
                  <a:lnTo>
                    <a:pt x="295402" y="262636"/>
                  </a:lnTo>
                  <a:lnTo>
                    <a:pt x="293116" y="260985"/>
                  </a:lnTo>
                  <a:lnTo>
                    <a:pt x="293370" y="260985"/>
                  </a:lnTo>
                  <a:lnTo>
                    <a:pt x="295643" y="262636"/>
                  </a:lnTo>
                  <a:lnTo>
                    <a:pt x="298323" y="263906"/>
                  </a:lnTo>
                  <a:lnTo>
                    <a:pt x="299085" y="266827"/>
                  </a:lnTo>
                  <a:lnTo>
                    <a:pt x="301320" y="268947"/>
                  </a:lnTo>
                  <a:lnTo>
                    <a:pt x="301320" y="230746"/>
                  </a:lnTo>
                  <a:lnTo>
                    <a:pt x="300253" y="230759"/>
                  </a:lnTo>
                  <a:lnTo>
                    <a:pt x="300228" y="230632"/>
                  </a:lnTo>
                  <a:lnTo>
                    <a:pt x="303771" y="230632"/>
                  </a:lnTo>
                  <a:lnTo>
                    <a:pt x="304025" y="230632"/>
                  </a:lnTo>
                  <a:lnTo>
                    <a:pt x="330454" y="230251"/>
                  </a:lnTo>
                  <a:lnTo>
                    <a:pt x="374129" y="229006"/>
                  </a:lnTo>
                  <a:lnTo>
                    <a:pt x="374129" y="30721"/>
                  </a:lnTo>
                  <a:lnTo>
                    <a:pt x="373888" y="31115"/>
                  </a:lnTo>
                  <a:lnTo>
                    <a:pt x="368554" y="32004"/>
                  </a:lnTo>
                  <a:lnTo>
                    <a:pt x="365887" y="31115"/>
                  </a:lnTo>
                  <a:lnTo>
                    <a:pt x="365506" y="28575"/>
                  </a:lnTo>
                  <a:lnTo>
                    <a:pt x="355600" y="27305"/>
                  </a:lnTo>
                  <a:lnTo>
                    <a:pt x="353314" y="25654"/>
                  </a:lnTo>
                  <a:lnTo>
                    <a:pt x="348742" y="25654"/>
                  </a:lnTo>
                  <a:lnTo>
                    <a:pt x="346456" y="24765"/>
                  </a:lnTo>
                  <a:lnTo>
                    <a:pt x="344170" y="22225"/>
                  </a:lnTo>
                  <a:lnTo>
                    <a:pt x="344932" y="18923"/>
                  </a:lnTo>
                  <a:lnTo>
                    <a:pt x="342646" y="11303"/>
                  </a:lnTo>
                  <a:lnTo>
                    <a:pt x="341122" y="3302"/>
                  </a:lnTo>
                  <a:lnTo>
                    <a:pt x="339217" y="762"/>
                  </a:lnTo>
                  <a:lnTo>
                    <a:pt x="335026" y="381"/>
                  </a:lnTo>
                  <a:lnTo>
                    <a:pt x="333502" y="0"/>
                  </a:lnTo>
                  <a:lnTo>
                    <a:pt x="333502" y="11684"/>
                  </a:lnTo>
                  <a:lnTo>
                    <a:pt x="333121" y="14224"/>
                  </a:lnTo>
                  <a:lnTo>
                    <a:pt x="315214" y="14732"/>
                  </a:lnTo>
                  <a:lnTo>
                    <a:pt x="298526" y="14732"/>
                  </a:lnTo>
                  <a:lnTo>
                    <a:pt x="298526" y="142113"/>
                  </a:lnTo>
                  <a:lnTo>
                    <a:pt x="298450" y="142240"/>
                  </a:lnTo>
                  <a:lnTo>
                    <a:pt x="296291" y="143891"/>
                  </a:lnTo>
                  <a:lnTo>
                    <a:pt x="294043" y="146011"/>
                  </a:lnTo>
                  <a:lnTo>
                    <a:pt x="294119" y="145796"/>
                  </a:lnTo>
                  <a:lnTo>
                    <a:pt x="296418" y="143637"/>
                  </a:lnTo>
                  <a:lnTo>
                    <a:pt x="298526" y="142113"/>
                  </a:lnTo>
                  <a:lnTo>
                    <a:pt x="298526" y="14732"/>
                  </a:lnTo>
                  <a:lnTo>
                    <a:pt x="293624" y="14732"/>
                  </a:lnTo>
                  <a:lnTo>
                    <a:pt x="293624" y="74422"/>
                  </a:lnTo>
                  <a:lnTo>
                    <a:pt x="293243" y="76149"/>
                  </a:lnTo>
                  <a:lnTo>
                    <a:pt x="293624" y="74422"/>
                  </a:lnTo>
                  <a:lnTo>
                    <a:pt x="293624" y="14732"/>
                  </a:lnTo>
                  <a:lnTo>
                    <a:pt x="291071" y="14732"/>
                  </a:lnTo>
                  <a:lnTo>
                    <a:pt x="291071" y="260096"/>
                  </a:lnTo>
                  <a:lnTo>
                    <a:pt x="291071" y="260985"/>
                  </a:lnTo>
                  <a:lnTo>
                    <a:pt x="290817" y="260985"/>
                  </a:lnTo>
                  <a:lnTo>
                    <a:pt x="290817" y="260096"/>
                  </a:lnTo>
                  <a:lnTo>
                    <a:pt x="288544" y="258826"/>
                  </a:lnTo>
                  <a:lnTo>
                    <a:pt x="288798" y="258826"/>
                  </a:lnTo>
                  <a:lnTo>
                    <a:pt x="291071" y="260096"/>
                  </a:lnTo>
                  <a:lnTo>
                    <a:pt x="291071" y="14732"/>
                  </a:lnTo>
                  <a:lnTo>
                    <a:pt x="287896" y="14732"/>
                  </a:lnTo>
                  <a:lnTo>
                    <a:pt x="287896" y="28194"/>
                  </a:lnTo>
                  <a:lnTo>
                    <a:pt x="287147" y="30467"/>
                  </a:lnTo>
                  <a:lnTo>
                    <a:pt x="287147" y="37465"/>
                  </a:lnTo>
                  <a:lnTo>
                    <a:pt x="286512" y="39573"/>
                  </a:lnTo>
                  <a:lnTo>
                    <a:pt x="286512" y="258826"/>
                  </a:lnTo>
                  <a:lnTo>
                    <a:pt x="286245" y="258826"/>
                  </a:lnTo>
                  <a:lnTo>
                    <a:pt x="282448" y="255143"/>
                  </a:lnTo>
                  <a:lnTo>
                    <a:pt x="274104" y="256120"/>
                  </a:lnTo>
                  <a:lnTo>
                    <a:pt x="282702" y="255016"/>
                  </a:lnTo>
                  <a:lnTo>
                    <a:pt x="286512" y="258826"/>
                  </a:lnTo>
                  <a:lnTo>
                    <a:pt x="286512" y="39573"/>
                  </a:lnTo>
                  <a:lnTo>
                    <a:pt x="286397" y="39941"/>
                  </a:lnTo>
                  <a:lnTo>
                    <a:pt x="287121" y="37388"/>
                  </a:lnTo>
                  <a:lnTo>
                    <a:pt x="287147" y="30467"/>
                  </a:lnTo>
                  <a:lnTo>
                    <a:pt x="286385" y="32766"/>
                  </a:lnTo>
                  <a:lnTo>
                    <a:pt x="287870" y="28130"/>
                  </a:lnTo>
                  <a:lnTo>
                    <a:pt x="287896" y="14732"/>
                  </a:lnTo>
                  <a:lnTo>
                    <a:pt x="284861" y="14732"/>
                  </a:lnTo>
                  <a:lnTo>
                    <a:pt x="284467" y="16383"/>
                  </a:lnTo>
                  <a:lnTo>
                    <a:pt x="284861" y="14605"/>
                  </a:lnTo>
                  <a:lnTo>
                    <a:pt x="272669" y="14605"/>
                  </a:lnTo>
                  <a:lnTo>
                    <a:pt x="272669" y="256286"/>
                  </a:lnTo>
                  <a:lnTo>
                    <a:pt x="268198" y="255549"/>
                  </a:lnTo>
                  <a:lnTo>
                    <a:pt x="272669" y="256286"/>
                  </a:lnTo>
                  <a:lnTo>
                    <a:pt x="272669" y="14605"/>
                  </a:lnTo>
                  <a:lnTo>
                    <a:pt x="263601" y="14605"/>
                  </a:lnTo>
                  <a:lnTo>
                    <a:pt x="263601" y="258813"/>
                  </a:lnTo>
                  <a:lnTo>
                    <a:pt x="254368" y="252984"/>
                  </a:lnTo>
                  <a:lnTo>
                    <a:pt x="250952" y="250063"/>
                  </a:lnTo>
                  <a:lnTo>
                    <a:pt x="222377" y="249682"/>
                  </a:lnTo>
                  <a:lnTo>
                    <a:pt x="179451" y="247904"/>
                  </a:lnTo>
                  <a:lnTo>
                    <a:pt x="222491" y="249555"/>
                  </a:lnTo>
                  <a:lnTo>
                    <a:pt x="250952" y="250063"/>
                  </a:lnTo>
                  <a:lnTo>
                    <a:pt x="254495" y="252984"/>
                  </a:lnTo>
                  <a:lnTo>
                    <a:pt x="263601" y="258813"/>
                  </a:lnTo>
                  <a:lnTo>
                    <a:pt x="263601" y="14605"/>
                  </a:lnTo>
                  <a:lnTo>
                    <a:pt x="215900" y="13843"/>
                  </a:lnTo>
                  <a:lnTo>
                    <a:pt x="160401" y="10922"/>
                  </a:lnTo>
                  <a:lnTo>
                    <a:pt x="123444" y="8382"/>
                  </a:lnTo>
                  <a:lnTo>
                    <a:pt x="116217" y="127266"/>
                  </a:lnTo>
                  <a:lnTo>
                    <a:pt x="113919" y="161417"/>
                  </a:lnTo>
                  <a:lnTo>
                    <a:pt x="112776" y="163957"/>
                  </a:lnTo>
                  <a:lnTo>
                    <a:pt x="107823" y="242824"/>
                  </a:lnTo>
                  <a:lnTo>
                    <a:pt x="132461" y="244830"/>
                  </a:lnTo>
                  <a:lnTo>
                    <a:pt x="107950" y="242951"/>
                  </a:lnTo>
                  <a:lnTo>
                    <a:pt x="103378" y="321691"/>
                  </a:lnTo>
                  <a:lnTo>
                    <a:pt x="127381" y="323469"/>
                  </a:lnTo>
                  <a:lnTo>
                    <a:pt x="153289" y="325120"/>
                  </a:lnTo>
                  <a:lnTo>
                    <a:pt x="156337" y="326390"/>
                  </a:lnTo>
                  <a:lnTo>
                    <a:pt x="154432" y="364490"/>
                  </a:lnTo>
                  <a:lnTo>
                    <a:pt x="188976" y="366649"/>
                  </a:lnTo>
                  <a:lnTo>
                    <a:pt x="255143" y="368681"/>
                  </a:lnTo>
                  <a:lnTo>
                    <a:pt x="290068" y="369189"/>
                  </a:lnTo>
                  <a:lnTo>
                    <a:pt x="334225" y="368706"/>
                  </a:lnTo>
                  <a:lnTo>
                    <a:pt x="335153" y="369570"/>
                  </a:lnTo>
                  <a:lnTo>
                    <a:pt x="341249" y="374269"/>
                  </a:lnTo>
                  <a:lnTo>
                    <a:pt x="343535" y="372999"/>
                  </a:lnTo>
                  <a:lnTo>
                    <a:pt x="345440" y="373380"/>
                  </a:lnTo>
                  <a:lnTo>
                    <a:pt x="347345" y="376428"/>
                  </a:lnTo>
                  <a:lnTo>
                    <a:pt x="347726" y="379095"/>
                  </a:lnTo>
                  <a:lnTo>
                    <a:pt x="347345" y="376809"/>
                  </a:lnTo>
                  <a:lnTo>
                    <a:pt x="347345" y="393700"/>
                  </a:lnTo>
                  <a:lnTo>
                    <a:pt x="347345" y="393954"/>
                  </a:lnTo>
                  <a:lnTo>
                    <a:pt x="344678" y="392684"/>
                  </a:lnTo>
                  <a:lnTo>
                    <a:pt x="342392" y="388747"/>
                  </a:lnTo>
                  <a:lnTo>
                    <a:pt x="341249" y="386207"/>
                  </a:lnTo>
                  <a:lnTo>
                    <a:pt x="342392" y="388493"/>
                  </a:lnTo>
                  <a:lnTo>
                    <a:pt x="344678" y="392430"/>
                  </a:lnTo>
                  <a:lnTo>
                    <a:pt x="347345" y="393700"/>
                  </a:lnTo>
                  <a:lnTo>
                    <a:pt x="347345" y="376809"/>
                  </a:lnTo>
                  <a:lnTo>
                    <a:pt x="345440" y="373761"/>
                  </a:lnTo>
                  <a:lnTo>
                    <a:pt x="343535" y="373380"/>
                  </a:lnTo>
                  <a:lnTo>
                    <a:pt x="341249" y="374650"/>
                  </a:lnTo>
                  <a:lnTo>
                    <a:pt x="335153" y="369951"/>
                  </a:lnTo>
                  <a:lnTo>
                    <a:pt x="289814" y="370332"/>
                  </a:lnTo>
                  <a:lnTo>
                    <a:pt x="254762" y="369951"/>
                  </a:lnTo>
                  <a:lnTo>
                    <a:pt x="188468" y="367792"/>
                  </a:lnTo>
                  <a:lnTo>
                    <a:pt x="153797" y="365633"/>
                  </a:lnTo>
                  <a:lnTo>
                    <a:pt x="148463" y="486918"/>
                  </a:lnTo>
                  <a:lnTo>
                    <a:pt x="193421" y="489458"/>
                  </a:lnTo>
                  <a:lnTo>
                    <a:pt x="257416" y="490728"/>
                  </a:lnTo>
                  <a:lnTo>
                    <a:pt x="321437" y="490728"/>
                  </a:lnTo>
                  <a:lnTo>
                    <a:pt x="356349" y="490359"/>
                  </a:lnTo>
                  <a:lnTo>
                    <a:pt x="356349" y="490486"/>
                  </a:lnTo>
                  <a:lnTo>
                    <a:pt x="334086" y="490728"/>
                  </a:lnTo>
                  <a:lnTo>
                    <a:pt x="334086" y="617054"/>
                  </a:lnTo>
                  <a:lnTo>
                    <a:pt x="333756" y="616966"/>
                  </a:lnTo>
                  <a:lnTo>
                    <a:pt x="331304" y="614641"/>
                  </a:lnTo>
                  <a:lnTo>
                    <a:pt x="331470" y="614553"/>
                  </a:lnTo>
                  <a:lnTo>
                    <a:pt x="334086" y="617054"/>
                  </a:lnTo>
                  <a:lnTo>
                    <a:pt x="334086" y="490728"/>
                  </a:lnTo>
                  <a:lnTo>
                    <a:pt x="322859" y="490842"/>
                  </a:lnTo>
                  <a:lnTo>
                    <a:pt x="322859" y="617855"/>
                  </a:lnTo>
                  <a:lnTo>
                    <a:pt x="322694" y="617855"/>
                  </a:lnTo>
                  <a:lnTo>
                    <a:pt x="320725" y="616762"/>
                  </a:lnTo>
                  <a:lnTo>
                    <a:pt x="322859" y="617855"/>
                  </a:lnTo>
                  <a:lnTo>
                    <a:pt x="322859" y="490842"/>
                  </a:lnTo>
                  <a:lnTo>
                    <a:pt x="321564" y="490855"/>
                  </a:lnTo>
                  <a:lnTo>
                    <a:pt x="309778" y="490855"/>
                  </a:lnTo>
                  <a:lnTo>
                    <a:pt x="309778" y="624141"/>
                  </a:lnTo>
                  <a:lnTo>
                    <a:pt x="307467" y="622173"/>
                  </a:lnTo>
                  <a:lnTo>
                    <a:pt x="304419" y="620395"/>
                  </a:lnTo>
                  <a:lnTo>
                    <a:pt x="307848" y="622300"/>
                  </a:lnTo>
                  <a:lnTo>
                    <a:pt x="309778" y="624141"/>
                  </a:lnTo>
                  <a:lnTo>
                    <a:pt x="309778" y="490855"/>
                  </a:lnTo>
                  <a:lnTo>
                    <a:pt x="303225" y="490855"/>
                  </a:lnTo>
                  <a:lnTo>
                    <a:pt x="303225" y="619709"/>
                  </a:lnTo>
                  <a:lnTo>
                    <a:pt x="302895" y="619506"/>
                  </a:lnTo>
                  <a:lnTo>
                    <a:pt x="301015" y="617016"/>
                  </a:lnTo>
                  <a:lnTo>
                    <a:pt x="301371" y="617093"/>
                  </a:lnTo>
                  <a:lnTo>
                    <a:pt x="303225" y="619709"/>
                  </a:lnTo>
                  <a:lnTo>
                    <a:pt x="303225" y="490855"/>
                  </a:lnTo>
                  <a:lnTo>
                    <a:pt x="295084" y="490855"/>
                  </a:lnTo>
                  <a:lnTo>
                    <a:pt x="295084" y="617423"/>
                  </a:lnTo>
                  <a:lnTo>
                    <a:pt x="294894" y="617347"/>
                  </a:lnTo>
                  <a:lnTo>
                    <a:pt x="292773" y="615365"/>
                  </a:lnTo>
                  <a:lnTo>
                    <a:pt x="292989" y="615442"/>
                  </a:lnTo>
                  <a:lnTo>
                    <a:pt x="295084" y="617423"/>
                  </a:lnTo>
                  <a:lnTo>
                    <a:pt x="295084" y="490855"/>
                  </a:lnTo>
                  <a:lnTo>
                    <a:pt x="290715" y="490855"/>
                  </a:lnTo>
                  <a:lnTo>
                    <a:pt x="290715" y="614565"/>
                  </a:lnTo>
                  <a:lnTo>
                    <a:pt x="290715" y="490855"/>
                  </a:lnTo>
                  <a:lnTo>
                    <a:pt x="285051" y="490855"/>
                  </a:lnTo>
                  <a:lnTo>
                    <a:pt x="285051" y="623430"/>
                  </a:lnTo>
                  <a:lnTo>
                    <a:pt x="284632" y="623214"/>
                  </a:lnTo>
                  <a:lnTo>
                    <a:pt x="285051" y="623430"/>
                  </a:lnTo>
                  <a:lnTo>
                    <a:pt x="285051" y="490855"/>
                  </a:lnTo>
                  <a:lnTo>
                    <a:pt x="284594" y="490855"/>
                  </a:lnTo>
                  <a:lnTo>
                    <a:pt x="284594" y="617601"/>
                  </a:lnTo>
                  <a:lnTo>
                    <a:pt x="283464" y="620141"/>
                  </a:lnTo>
                  <a:lnTo>
                    <a:pt x="284581" y="623189"/>
                  </a:lnTo>
                  <a:lnTo>
                    <a:pt x="284226" y="622935"/>
                  </a:lnTo>
                  <a:lnTo>
                    <a:pt x="283070" y="620014"/>
                  </a:lnTo>
                  <a:lnTo>
                    <a:pt x="284111" y="617601"/>
                  </a:lnTo>
                  <a:lnTo>
                    <a:pt x="284594" y="617601"/>
                  </a:lnTo>
                  <a:lnTo>
                    <a:pt x="284594" y="490855"/>
                  </a:lnTo>
                  <a:lnTo>
                    <a:pt x="276174" y="490855"/>
                  </a:lnTo>
                  <a:lnTo>
                    <a:pt x="276174" y="618756"/>
                  </a:lnTo>
                  <a:lnTo>
                    <a:pt x="275844" y="618617"/>
                  </a:lnTo>
                  <a:lnTo>
                    <a:pt x="275107" y="616712"/>
                  </a:lnTo>
                  <a:lnTo>
                    <a:pt x="275463" y="616712"/>
                  </a:lnTo>
                  <a:lnTo>
                    <a:pt x="276174" y="618756"/>
                  </a:lnTo>
                  <a:lnTo>
                    <a:pt x="276174" y="490855"/>
                  </a:lnTo>
                  <a:lnTo>
                    <a:pt x="273138" y="490855"/>
                  </a:lnTo>
                  <a:lnTo>
                    <a:pt x="273138" y="616585"/>
                  </a:lnTo>
                  <a:lnTo>
                    <a:pt x="272796" y="616585"/>
                  </a:lnTo>
                  <a:lnTo>
                    <a:pt x="272021" y="613968"/>
                  </a:lnTo>
                  <a:lnTo>
                    <a:pt x="272415" y="614172"/>
                  </a:lnTo>
                  <a:lnTo>
                    <a:pt x="273138" y="616585"/>
                  </a:lnTo>
                  <a:lnTo>
                    <a:pt x="273138" y="490855"/>
                  </a:lnTo>
                  <a:lnTo>
                    <a:pt x="262128" y="490855"/>
                  </a:lnTo>
                  <a:lnTo>
                    <a:pt x="262128" y="614172"/>
                  </a:lnTo>
                  <a:lnTo>
                    <a:pt x="262128" y="617435"/>
                  </a:lnTo>
                  <a:lnTo>
                    <a:pt x="261747" y="617347"/>
                  </a:lnTo>
                  <a:lnTo>
                    <a:pt x="261747" y="613918"/>
                  </a:lnTo>
                  <a:lnTo>
                    <a:pt x="261378" y="612343"/>
                  </a:lnTo>
                  <a:lnTo>
                    <a:pt x="261747" y="612394"/>
                  </a:lnTo>
                  <a:lnTo>
                    <a:pt x="262128" y="614172"/>
                  </a:lnTo>
                  <a:lnTo>
                    <a:pt x="262128" y="490855"/>
                  </a:lnTo>
                  <a:lnTo>
                    <a:pt x="259334" y="490855"/>
                  </a:lnTo>
                  <a:lnTo>
                    <a:pt x="259334" y="611822"/>
                  </a:lnTo>
                  <a:lnTo>
                    <a:pt x="259067" y="611759"/>
                  </a:lnTo>
                  <a:lnTo>
                    <a:pt x="257543" y="609219"/>
                  </a:lnTo>
                  <a:lnTo>
                    <a:pt x="257543" y="606793"/>
                  </a:lnTo>
                  <a:lnTo>
                    <a:pt x="257937" y="606806"/>
                  </a:lnTo>
                  <a:lnTo>
                    <a:pt x="257937" y="609473"/>
                  </a:lnTo>
                  <a:lnTo>
                    <a:pt x="259334" y="611822"/>
                  </a:lnTo>
                  <a:lnTo>
                    <a:pt x="259334" y="490855"/>
                  </a:lnTo>
                  <a:lnTo>
                    <a:pt x="257543" y="490855"/>
                  </a:lnTo>
                  <a:lnTo>
                    <a:pt x="246253" y="490639"/>
                  </a:lnTo>
                  <a:lnTo>
                    <a:pt x="246253" y="609219"/>
                  </a:lnTo>
                  <a:lnTo>
                    <a:pt x="243293" y="605917"/>
                  </a:lnTo>
                  <a:lnTo>
                    <a:pt x="243446" y="605917"/>
                  </a:lnTo>
                  <a:lnTo>
                    <a:pt x="246253" y="609219"/>
                  </a:lnTo>
                  <a:lnTo>
                    <a:pt x="246253" y="490639"/>
                  </a:lnTo>
                  <a:lnTo>
                    <a:pt x="234200" y="490397"/>
                  </a:lnTo>
                  <a:lnTo>
                    <a:pt x="234200" y="604570"/>
                  </a:lnTo>
                  <a:lnTo>
                    <a:pt x="234061" y="604520"/>
                  </a:lnTo>
                  <a:lnTo>
                    <a:pt x="233121" y="603796"/>
                  </a:lnTo>
                  <a:lnTo>
                    <a:pt x="234200" y="604570"/>
                  </a:lnTo>
                  <a:lnTo>
                    <a:pt x="234200" y="490397"/>
                  </a:lnTo>
                  <a:lnTo>
                    <a:pt x="226275" y="490245"/>
                  </a:lnTo>
                  <a:lnTo>
                    <a:pt x="226275" y="603250"/>
                  </a:lnTo>
                  <a:lnTo>
                    <a:pt x="226060" y="603250"/>
                  </a:lnTo>
                  <a:lnTo>
                    <a:pt x="225298" y="600202"/>
                  </a:lnTo>
                  <a:lnTo>
                    <a:pt x="225298" y="597662"/>
                  </a:lnTo>
                  <a:lnTo>
                    <a:pt x="223875" y="595198"/>
                  </a:lnTo>
                  <a:lnTo>
                    <a:pt x="224028" y="595249"/>
                  </a:lnTo>
                  <a:lnTo>
                    <a:pt x="225552" y="597789"/>
                  </a:lnTo>
                  <a:lnTo>
                    <a:pt x="225552" y="600329"/>
                  </a:lnTo>
                  <a:lnTo>
                    <a:pt x="226275" y="603250"/>
                  </a:lnTo>
                  <a:lnTo>
                    <a:pt x="226275" y="490245"/>
                  </a:lnTo>
                  <a:lnTo>
                    <a:pt x="221729" y="490156"/>
                  </a:lnTo>
                  <a:lnTo>
                    <a:pt x="221729" y="594321"/>
                  </a:lnTo>
                  <a:lnTo>
                    <a:pt x="221488" y="594233"/>
                  </a:lnTo>
                  <a:lnTo>
                    <a:pt x="221208" y="593026"/>
                  </a:lnTo>
                  <a:lnTo>
                    <a:pt x="221361" y="592709"/>
                  </a:lnTo>
                  <a:lnTo>
                    <a:pt x="221729" y="594321"/>
                  </a:lnTo>
                  <a:lnTo>
                    <a:pt x="221729" y="490156"/>
                  </a:lnTo>
                  <a:lnTo>
                    <a:pt x="210553" y="489927"/>
                  </a:lnTo>
                  <a:lnTo>
                    <a:pt x="210553" y="594664"/>
                  </a:lnTo>
                  <a:lnTo>
                    <a:pt x="207073" y="589521"/>
                  </a:lnTo>
                  <a:lnTo>
                    <a:pt x="207264" y="589661"/>
                  </a:lnTo>
                  <a:lnTo>
                    <a:pt x="210553" y="594664"/>
                  </a:lnTo>
                  <a:lnTo>
                    <a:pt x="210553" y="489927"/>
                  </a:lnTo>
                  <a:lnTo>
                    <a:pt x="204597" y="489813"/>
                  </a:lnTo>
                  <a:lnTo>
                    <a:pt x="204597" y="511048"/>
                  </a:lnTo>
                  <a:lnTo>
                    <a:pt x="202692" y="583184"/>
                  </a:lnTo>
                  <a:lnTo>
                    <a:pt x="202323" y="587248"/>
                  </a:lnTo>
                  <a:lnTo>
                    <a:pt x="202044" y="587248"/>
                  </a:lnTo>
                  <a:lnTo>
                    <a:pt x="202438" y="583057"/>
                  </a:lnTo>
                  <a:lnTo>
                    <a:pt x="204330" y="510933"/>
                  </a:lnTo>
                  <a:lnTo>
                    <a:pt x="204597" y="511048"/>
                  </a:lnTo>
                  <a:lnTo>
                    <a:pt x="204597" y="489813"/>
                  </a:lnTo>
                  <a:lnTo>
                    <a:pt x="193548" y="489585"/>
                  </a:lnTo>
                  <a:lnTo>
                    <a:pt x="148590" y="487045"/>
                  </a:lnTo>
                  <a:lnTo>
                    <a:pt x="121158" y="484886"/>
                  </a:lnTo>
                  <a:lnTo>
                    <a:pt x="119646" y="504837"/>
                  </a:lnTo>
                  <a:lnTo>
                    <a:pt x="119507" y="504825"/>
                  </a:lnTo>
                  <a:lnTo>
                    <a:pt x="118364" y="505587"/>
                  </a:lnTo>
                  <a:lnTo>
                    <a:pt x="118364" y="508635"/>
                  </a:lnTo>
                  <a:lnTo>
                    <a:pt x="113030" y="605409"/>
                  </a:lnTo>
                  <a:lnTo>
                    <a:pt x="107315" y="683641"/>
                  </a:lnTo>
                  <a:lnTo>
                    <a:pt x="105791" y="686181"/>
                  </a:lnTo>
                  <a:lnTo>
                    <a:pt x="52578" y="682244"/>
                  </a:lnTo>
                  <a:lnTo>
                    <a:pt x="22860" y="679323"/>
                  </a:lnTo>
                  <a:lnTo>
                    <a:pt x="0" y="676656"/>
                  </a:lnTo>
                  <a:lnTo>
                    <a:pt x="0" y="677545"/>
                  </a:lnTo>
                  <a:lnTo>
                    <a:pt x="1143" y="682752"/>
                  </a:lnTo>
                  <a:lnTo>
                    <a:pt x="2667" y="684911"/>
                  </a:lnTo>
                  <a:lnTo>
                    <a:pt x="2667" y="685673"/>
                  </a:lnTo>
                  <a:lnTo>
                    <a:pt x="4572" y="686562"/>
                  </a:lnTo>
                  <a:lnTo>
                    <a:pt x="4953" y="687451"/>
                  </a:lnTo>
                  <a:lnTo>
                    <a:pt x="5715" y="687451"/>
                  </a:lnTo>
                  <a:lnTo>
                    <a:pt x="8001" y="689102"/>
                  </a:lnTo>
                  <a:lnTo>
                    <a:pt x="9144" y="691769"/>
                  </a:lnTo>
                  <a:lnTo>
                    <a:pt x="9906" y="694309"/>
                  </a:lnTo>
                  <a:lnTo>
                    <a:pt x="12192" y="699516"/>
                  </a:lnTo>
                  <a:lnTo>
                    <a:pt x="13716" y="701675"/>
                  </a:lnTo>
                  <a:lnTo>
                    <a:pt x="18288" y="703834"/>
                  </a:lnTo>
                  <a:lnTo>
                    <a:pt x="20574" y="706374"/>
                  </a:lnTo>
                  <a:lnTo>
                    <a:pt x="25146" y="713232"/>
                  </a:lnTo>
                  <a:lnTo>
                    <a:pt x="29337" y="717931"/>
                  </a:lnTo>
                  <a:lnTo>
                    <a:pt x="30480" y="720598"/>
                  </a:lnTo>
                  <a:lnTo>
                    <a:pt x="34290" y="726186"/>
                  </a:lnTo>
                  <a:lnTo>
                    <a:pt x="36576" y="727837"/>
                  </a:lnTo>
                  <a:lnTo>
                    <a:pt x="38862" y="728726"/>
                  </a:lnTo>
                  <a:lnTo>
                    <a:pt x="43434" y="733806"/>
                  </a:lnTo>
                  <a:lnTo>
                    <a:pt x="45720" y="734695"/>
                  </a:lnTo>
                  <a:lnTo>
                    <a:pt x="46101" y="737362"/>
                  </a:lnTo>
                  <a:lnTo>
                    <a:pt x="48006" y="738632"/>
                  </a:lnTo>
                  <a:lnTo>
                    <a:pt x="48768" y="740791"/>
                  </a:lnTo>
                  <a:lnTo>
                    <a:pt x="49911" y="746379"/>
                  </a:lnTo>
                  <a:lnTo>
                    <a:pt x="50673" y="747649"/>
                  </a:lnTo>
                  <a:lnTo>
                    <a:pt x="52578" y="752729"/>
                  </a:lnTo>
                  <a:lnTo>
                    <a:pt x="53721" y="754888"/>
                  </a:lnTo>
                  <a:lnTo>
                    <a:pt x="53721" y="757555"/>
                  </a:lnTo>
                  <a:lnTo>
                    <a:pt x="53340" y="760095"/>
                  </a:lnTo>
                  <a:lnTo>
                    <a:pt x="53340" y="765302"/>
                  </a:lnTo>
                  <a:lnTo>
                    <a:pt x="58293" y="777748"/>
                  </a:lnTo>
                  <a:lnTo>
                    <a:pt x="61341" y="781558"/>
                  </a:lnTo>
                  <a:lnTo>
                    <a:pt x="63627" y="782447"/>
                  </a:lnTo>
                  <a:lnTo>
                    <a:pt x="65913" y="784098"/>
                  </a:lnTo>
                  <a:lnTo>
                    <a:pt x="67056" y="786765"/>
                  </a:lnTo>
                  <a:lnTo>
                    <a:pt x="72771" y="791845"/>
                  </a:lnTo>
                  <a:lnTo>
                    <a:pt x="74676" y="793242"/>
                  </a:lnTo>
                  <a:lnTo>
                    <a:pt x="79248" y="794004"/>
                  </a:lnTo>
                  <a:lnTo>
                    <a:pt x="80772" y="797052"/>
                  </a:lnTo>
                  <a:lnTo>
                    <a:pt x="86360" y="800100"/>
                  </a:lnTo>
                  <a:lnTo>
                    <a:pt x="88646" y="803021"/>
                  </a:lnTo>
                  <a:lnTo>
                    <a:pt x="90932" y="805180"/>
                  </a:lnTo>
                  <a:lnTo>
                    <a:pt x="93218" y="805180"/>
                  </a:lnTo>
                  <a:lnTo>
                    <a:pt x="93218" y="806069"/>
                  </a:lnTo>
                  <a:lnTo>
                    <a:pt x="95504" y="806958"/>
                  </a:lnTo>
                  <a:lnTo>
                    <a:pt x="99314" y="806958"/>
                  </a:lnTo>
                  <a:lnTo>
                    <a:pt x="99695" y="804799"/>
                  </a:lnTo>
                  <a:lnTo>
                    <a:pt x="101981" y="802640"/>
                  </a:lnTo>
                  <a:lnTo>
                    <a:pt x="103505" y="800100"/>
                  </a:lnTo>
                  <a:lnTo>
                    <a:pt x="105791" y="799211"/>
                  </a:lnTo>
                  <a:lnTo>
                    <a:pt x="106553" y="796671"/>
                  </a:lnTo>
                  <a:lnTo>
                    <a:pt x="106934" y="794004"/>
                  </a:lnTo>
                  <a:lnTo>
                    <a:pt x="108458" y="793242"/>
                  </a:lnTo>
                  <a:lnTo>
                    <a:pt x="111887" y="782828"/>
                  </a:lnTo>
                  <a:lnTo>
                    <a:pt x="114173" y="779399"/>
                  </a:lnTo>
                  <a:lnTo>
                    <a:pt x="115316" y="778510"/>
                  </a:lnTo>
                  <a:lnTo>
                    <a:pt x="119888" y="776859"/>
                  </a:lnTo>
                  <a:lnTo>
                    <a:pt x="121793" y="776859"/>
                  </a:lnTo>
                  <a:lnTo>
                    <a:pt x="124079" y="776478"/>
                  </a:lnTo>
                  <a:lnTo>
                    <a:pt x="125603" y="773811"/>
                  </a:lnTo>
                  <a:lnTo>
                    <a:pt x="127889" y="773811"/>
                  </a:lnTo>
                  <a:lnTo>
                    <a:pt x="131699" y="776478"/>
                  </a:lnTo>
                  <a:lnTo>
                    <a:pt x="133985" y="776859"/>
                  </a:lnTo>
                  <a:lnTo>
                    <a:pt x="136271" y="776478"/>
                  </a:lnTo>
                  <a:lnTo>
                    <a:pt x="138557" y="776859"/>
                  </a:lnTo>
                  <a:lnTo>
                    <a:pt x="141224" y="776859"/>
                  </a:lnTo>
                  <a:lnTo>
                    <a:pt x="146939" y="779018"/>
                  </a:lnTo>
                  <a:lnTo>
                    <a:pt x="149606" y="777240"/>
                  </a:lnTo>
                  <a:lnTo>
                    <a:pt x="153797" y="780288"/>
                  </a:lnTo>
                  <a:lnTo>
                    <a:pt x="154559" y="782828"/>
                  </a:lnTo>
                  <a:lnTo>
                    <a:pt x="156464" y="784987"/>
                  </a:lnTo>
                  <a:lnTo>
                    <a:pt x="156845" y="787146"/>
                  </a:lnTo>
                  <a:lnTo>
                    <a:pt x="159131" y="786765"/>
                  </a:lnTo>
                  <a:lnTo>
                    <a:pt x="159893" y="788924"/>
                  </a:lnTo>
                  <a:lnTo>
                    <a:pt x="162179" y="791083"/>
                  </a:lnTo>
                  <a:lnTo>
                    <a:pt x="164465" y="792734"/>
                  </a:lnTo>
                  <a:lnTo>
                    <a:pt x="164846" y="794512"/>
                  </a:lnTo>
                  <a:lnTo>
                    <a:pt x="171196" y="800100"/>
                  </a:lnTo>
                  <a:lnTo>
                    <a:pt x="173863" y="805180"/>
                  </a:lnTo>
                  <a:lnTo>
                    <a:pt x="175768" y="807847"/>
                  </a:lnTo>
                  <a:lnTo>
                    <a:pt x="176911" y="815086"/>
                  </a:lnTo>
                  <a:lnTo>
                    <a:pt x="179578" y="819785"/>
                  </a:lnTo>
                  <a:lnTo>
                    <a:pt x="180721" y="822452"/>
                  </a:lnTo>
                  <a:lnTo>
                    <a:pt x="180721" y="823722"/>
                  </a:lnTo>
                  <a:lnTo>
                    <a:pt x="181864" y="825881"/>
                  </a:lnTo>
                  <a:lnTo>
                    <a:pt x="183388" y="828040"/>
                  </a:lnTo>
                  <a:lnTo>
                    <a:pt x="184912" y="830961"/>
                  </a:lnTo>
                  <a:lnTo>
                    <a:pt x="184518" y="831469"/>
                  </a:lnTo>
                  <a:lnTo>
                    <a:pt x="185293" y="837057"/>
                  </a:lnTo>
                  <a:lnTo>
                    <a:pt x="187566" y="842137"/>
                  </a:lnTo>
                  <a:lnTo>
                    <a:pt x="190246" y="844296"/>
                  </a:lnTo>
                  <a:lnTo>
                    <a:pt x="192151" y="845185"/>
                  </a:lnTo>
                  <a:lnTo>
                    <a:pt x="194437" y="849503"/>
                  </a:lnTo>
                  <a:lnTo>
                    <a:pt x="194818" y="851154"/>
                  </a:lnTo>
                  <a:lnTo>
                    <a:pt x="197091" y="853313"/>
                  </a:lnTo>
                  <a:lnTo>
                    <a:pt x="198996" y="855980"/>
                  </a:lnTo>
                  <a:lnTo>
                    <a:pt x="199390" y="858520"/>
                  </a:lnTo>
                  <a:lnTo>
                    <a:pt x="203568" y="865378"/>
                  </a:lnTo>
                  <a:lnTo>
                    <a:pt x="207391" y="866648"/>
                  </a:lnTo>
                  <a:lnTo>
                    <a:pt x="209677" y="868426"/>
                  </a:lnTo>
                  <a:lnTo>
                    <a:pt x="210045" y="870077"/>
                  </a:lnTo>
                  <a:lnTo>
                    <a:pt x="210045" y="872236"/>
                  </a:lnTo>
                  <a:lnTo>
                    <a:pt x="210439" y="874903"/>
                  </a:lnTo>
                  <a:lnTo>
                    <a:pt x="210439" y="877824"/>
                  </a:lnTo>
                  <a:lnTo>
                    <a:pt x="209677" y="880491"/>
                  </a:lnTo>
                  <a:lnTo>
                    <a:pt x="211963" y="882142"/>
                  </a:lnTo>
                  <a:lnTo>
                    <a:pt x="211963" y="884682"/>
                  </a:lnTo>
                  <a:lnTo>
                    <a:pt x="211569" y="887349"/>
                  </a:lnTo>
                  <a:lnTo>
                    <a:pt x="211569" y="889889"/>
                  </a:lnTo>
                  <a:lnTo>
                    <a:pt x="213487" y="892429"/>
                  </a:lnTo>
                  <a:lnTo>
                    <a:pt x="216141" y="897636"/>
                  </a:lnTo>
                  <a:lnTo>
                    <a:pt x="217678" y="899795"/>
                  </a:lnTo>
                  <a:lnTo>
                    <a:pt x="219570" y="905383"/>
                  </a:lnTo>
                  <a:lnTo>
                    <a:pt x="219964" y="910971"/>
                  </a:lnTo>
                  <a:lnTo>
                    <a:pt x="222250" y="913511"/>
                  </a:lnTo>
                  <a:lnTo>
                    <a:pt x="221869" y="916051"/>
                  </a:lnTo>
                  <a:lnTo>
                    <a:pt x="223012" y="916559"/>
                  </a:lnTo>
                  <a:lnTo>
                    <a:pt x="227965" y="917448"/>
                  </a:lnTo>
                  <a:lnTo>
                    <a:pt x="230251" y="918210"/>
                  </a:lnTo>
                  <a:lnTo>
                    <a:pt x="231394" y="918210"/>
                  </a:lnTo>
                  <a:lnTo>
                    <a:pt x="233667" y="919607"/>
                  </a:lnTo>
                  <a:lnTo>
                    <a:pt x="235191" y="922147"/>
                  </a:lnTo>
                  <a:lnTo>
                    <a:pt x="236728" y="923417"/>
                  </a:lnTo>
                  <a:lnTo>
                    <a:pt x="239014" y="923036"/>
                  </a:lnTo>
                  <a:lnTo>
                    <a:pt x="241300" y="924306"/>
                  </a:lnTo>
                  <a:lnTo>
                    <a:pt x="243192" y="924306"/>
                  </a:lnTo>
                  <a:lnTo>
                    <a:pt x="247777" y="929005"/>
                  </a:lnTo>
                  <a:lnTo>
                    <a:pt x="250063" y="929894"/>
                  </a:lnTo>
                  <a:lnTo>
                    <a:pt x="259067" y="930783"/>
                  </a:lnTo>
                  <a:lnTo>
                    <a:pt x="264414" y="930783"/>
                  </a:lnTo>
                  <a:lnTo>
                    <a:pt x="266700" y="932053"/>
                  </a:lnTo>
                  <a:lnTo>
                    <a:pt x="268986" y="932434"/>
                  </a:lnTo>
                  <a:lnTo>
                    <a:pt x="272796" y="937641"/>
                  </a:lnTo>
                  <a:lnTo>
                    <a:pt x="273177" y="937641"/>
                  </a:lnTo>
                  <a:lnTo>
                    <a:pt x="275844" y="939292"/>
                  </a:lnTo>
                  <a:lnTo>
                    <a:pt x="278117" y="938911"/>
                  </a:lnTo>
                  <a:lnTo>
                    <a:pt x="278117" y="936752"/>
                  </a:lnTo>
                  <a:lnTo>
                    <a:pt x="283845" y="934974"/>
                  </a:lnTo>
                  <a:lnTo>
                    <a:pt x="284988" y="934974"/>
                  </a:lnTo>
                  <a:lnTo>
                    <a:pt x="284594" y="932053"/>
                  </a:lnTo>
                  <a:lnTo>
                    <a:pt x="281940" y="934593"/>
                  </a:lnTo>
                  <a:lnTo>
                    <a:pt x="282321" y="931545"/>
                  </a:lnTo>
                  <a:lnTo>
                    <a:pt x="280416" y="934593"/>
                  </a:lnTo>
                  <a:lnTo>
                    <a:pt x="279273" y="930783"/>
                  </a:lnTo>
                  <a:lnTo>
                    <a:pt x="281546" y="930783"/>
                  </a:lnTo>
                  <a:lnTo>
                    <a:pt x="279641" y="928116"/>
                  </a:lnTo>
                  <a:lnTo>
                    <a:pt x="279273" y="923417"/>
                  </a:lnTo>
                  <a:lnTo>
                    <a:pt x="275463" y="914781"/>
                  </a:lnTo>
                  <a:lnTo>
                    <a:pt x="275463" y="911860"/>
                  </a:lnTo>
                  <a:lnTo>
                    <a:pt x="273939" y="903224"/>
                  </a:lnTo>
                  <a:lnTo>
                    <a:pt x="271653" y="900684"/>
                  </a:lnTo>
                  <a:lnTo>
                    <a:pt x="271653" y="898017"/>
                  </a:lnTo>
                  <a:lnTo>
                    <a:pt x="273939" y="898906"/>
                  </a:lnTo>
                  <a:lnTo>
                    <a:pt x="271653" y="895477"/>
                  </a:lnTo>
                  <a:lnTo>
                    <a:pt x="271653" y="893318"/>
                  </a:lnTo>
                  <a:lnTo>
                    <a:pt x="273939" y="893318"/>
                  </a:lnTo>
                  <a:lnTo>
                    <a:pt x="274320" y="890270"/>
                  </a:lnTo>
                  <a:lnTo>
                    <a:pt x="275069" y="887730"/>
                  </a:lnTo>
                  <a:lnTo>
                    <a:pt x="275069" y="885190"/>
                  </a:lnTo>
                  <a:lnTo>
                    <a:pt x="275844" y="882523"/>
                  </a:lnTo>
                  <a:lnTo>
                    <a:pt x="271653" y="883920"/>
                  </a:lnTo>
                  <a:lnTo>
                    <a:pt x="267068" y="882523"/>
                  </a:lnTo>
                  <a:lnTo>
                    <a:pt x="267462" y="879602"/>
                  </a:lnTo>
                  <a:lnTo>
                    <a:pt x="266319" y="878332"/>
                  </a:lnTo>
                  <a:lnTo>
                    <a:pt x="264795" y="875665"/>
                  </a:lnTo>
                  <a:lnTo>
                    <a:pt x="267068" y="877824"/>
                  </a:lnTo>
                  <a:lnTo>
                    <a:pt x="268986" y="880491"/>
                  </a:lnTo>
                  <a:lnTo>
                    <a:pt x="272415" y="879094"/>
                  </a:lnTo>
                  <a:lnTo>
                    <a:pt x="274701" y="879602"/>
                  </a:lnTo>
                  <a:lnTo>
                    <a:pt x="272415" y="881761"/>
                  </a:lnTo>
                  <a:lnTo>
                    <a:pt x="275844" y="880872"/>
                  </a:lnTo>
                  <a:lnTo>
                    <a:pt x="280416" y="867537"/>
                  </a:lnTo>
                  <a:lnTo>
                    <a:pt x="279641" y="864997"/>
                  </a:lnTo>
                  <a:lnTo>
                    <a:pt x="278892" y="864489"/>
                  </a:lnTo>
                  <a:lnTo>
                    <a:pt x="276987" y="861949"/>
                  </a:lnTo>
                  <a:lnTo>
                    <a:pt x="276987" y="859790"/>
                  </a:lnTo>
                  <a:lnTo>
                    <a:pt x="274701" y="861060"/>
                  </a:lnTo>
                  <a:lnTo>
                    <a:pt x="273177" y="859790"/>
                  </a:lnTo>
                  <a:lnTo>
                    <a:pt x="275844" y="858901"/>
                  </a:lnTo>
                  <a:lnTo>
                    <a:pt x="280416" y="858520"/>
                  </a:lnTo>
                  <a:lnTo>
                    <a:pt x="282702" y="861060"/>
                  </a:lnTo>
                  <a:lnTo>
                    <a:pt x="287274" y="853821"/>
                  </a:lnTo>
                  <a:lnTo>
                    <a:pt x="288417" y="851154"/>
                  </a:lnTo>
                  <a:lnTo>
                    <a:pt x="288417" y="849503"/>
                  </a:lnTo>
                  <a:lnTo>
                    <a:pt x="286512" y="850773"/>
                  </a:lnTo>
                  <a:lnTo>
                    <a:pt x="285369" y="853313"/>
                  </a:lnTo>
                  <a:lnTo>
                    <a:pt x="283070" y="850773"/>
                  </a:lnTo>
                  <a:lnTo>
                    <a:pt x="284594" y="848614"/>
                  </a:lnTo>
                  <a:lnTo>
                    <a:pt x="283845" y="847344"/>
                  </a:lnTo>
                  <a:lnTo>
                    <a:pt x="286512" y="847725"/>
                  </a:lnTo>
                  <a:lnTo>
                    <a:pt x="288417" y="846455"/>
                  </a:lnTo>
                  <a:lnTo>
                    <a:pt x="289166" y="848233"/>
                  </a:lnTo>
                  <a:lnTo>
                    <a:pt x="291465" y="845566"/>
                  </a:lnTo>
                  <a:lnTo>
                    <a:pt x="291846" y="843026"/>
                  </a:lnTo>
                  <a:lnTo>
                    <a:pt x="292227" y="845566"/>
                  </a:lnTo>
                  <a:lnTo>
                    <a:pt x="291465" y="848233"/>
                  </a:lnTo>
                  <a:lnTo>
                    <a:pt x="293370" y="847344"/>
                  </a:lnTo>
                  <a:lnTo>
                    <a:pt x="296418" y="843915"/>
                  </a:lnTo>
                  <a:lnTo>
                    <a:pt x="296418" y="840867"/>
                  </a:lnTo>
                  <a:lnTo>
                    <a:pt x="294894" y="838708"/>
                  </a:lnTo>
                  <a:lnTo>
                    <a:pt x="296418" y="835787"/>
                  </a:lnTo>
                  <a:lnTo>
                    <a:pt x="295643" y="834390"/>
                  </a:lnTo>
                  <a:lnTo>
                    <a:pt x="299085" y="839597"/>
                  </a:lnTo>
                  <a:lnTo>
                    <a:pt x="300596" y="840867"/>
                  </a:lnTo>
                  <a:lnTo>
                    <a:pt x="307848" y="836549"/>
                  </a:lnTo>
                  <a:lnTo>
                    <a:pt x="308216" y="835787"/>
                  </a:lnTo>
                  <a:lnTo>
                    <a:pt x="305943" y="834009"/>
                  </a:lnTo>
                  <a:lnTo>
                    <a:pt x="303276" y="834390"/>
                  </a:lnTo>
                  <a:lnTo>
                    <a:pt x="304800" y="832358"/>
                  </a:lnTo>
                  <a:lnTo>
                    <a:pt x="302514" y="830580"/>
                  </a:lnTo>
                  <a:lnTo>
                    <a:pt x="300228" y="825373"/>
                  </a:lnTo>
                  <a:lnTo>
                    <a:pt x="302514" y="824992"/>
                  </a:lnTo>
                  <a:lnTo>
                    <a:pt x="302895" y="827151"/>
                  </a:lnTo>
                  <a:lnTo>
                    <a:pt x="306692" y="830199"/>
                  </a:lnTo>
                  <a:lnTo>
                    <a:pt x="308610" y="829310"/>
                  </a:lnTo>
                  <a:lnTo>
                    <a:pt x="307086" y="824103"/>
                  </a:lnTo>
                  <a:lnTo>
                    <a:pt x="307467" y="824103"/>
                  </a:lnTo>
                  <a:lnTo>
                    <a:pt x="308610" y="826770"/>
                  </a:lnTo>
                  <a:lnTo>
                    <a:pt x="310515" y="827532"/>
                  </a:lnTo>
                  <a:lnTo>
                    <a:pt x="313169" y="825881"/>
                  </a:lnTo>
                  <a:lnTo>
                    <a:pt x="314325" y="828421"/>
                  </a:lnTo>
                  <a:lnTo>
                    <a:pt x="316611" y="828040"/>
                  </a:lnTo>
                  <a:lnTo>
                    <a:pt x="315087" y="830199"/>
                  </a:lnTo>
                  <a:lnTo>
                    <a:pt x="319646" y="827532"/>
                  </a:lnTo>
                  <a:lnTo>
                    <a:pt x="319278" y="830199"/>
                  </a:lnTo>
                  <a:lnTo>
                    <a:pt x="314325" y="833120"/>
                  </a:lnTo>
                  <a:lnTo>
                    <a:pt x="314325" y="834009"/>
                  </a:lnTo>
                  <a:lnTo>
                    <a:pt x="320802" y="829691"/>
                  </a:lnTo>
                  <a:lnTo>
                    <a:pt x="325374" y="827532"/>
                  </a:lnTo>
                  <a:lnTo>
                    <a:pt x="328041" y="825881"/>
                  </a:lnTo>
                  <a:lnTo>
                    <a:pt x="325742" y="826770"/>
                  </a:lnTo>
                  <a:lnTo>
                    <a:pt x="323469" y="828040"/>
                  </a:lnTo>
                  <a:lnTo>
                    <a:pt x="323088" y="825373"/>
                  </a:lnTo>
                  <a:lnTo>
                    <a:pt x="327660" y="824103"/>
                  </a:lnTo>
                  <a:lnTo>
                    <a:pt x="332232" y="823722"/>
                  </a:lnTo>
                  <a:lnTo>
                    <a:pt x="336804" y="819785"/>
                  </a:lnTo>
                  <a:lnTo>
                    <a:pt x="339852" y="818134"/>
                  </a:lnTo>
                  <a:lnTo>
                    <a:pt x="342138" y="816356"/>
                  </a:lnTo>
                  <a:lnTo>
                    <a:pt x="346202" y="811276"/>
                  </a:lnTo>
                  <a:lnTo>
                    <a:pt x="346964" y="806958"/>
                  </a:lnTo>
                  <a:lnTo>
                    <a:pt x="350393" y="804418"/>
                  </a:lnTo>
                  <a:lnTo>
                    <a:pt x="351917" y="801751"/>
                  </a:lnTo>
                  <a:lnTo>
                    <a:pt x="353822" y="800100"/>
                  </a:lnTo>
                  <a:lnTo>
                    <a:pt x="355346" y="797052"/>
                  </a:lnTo>
                  <a:lnTo>
                    <a:pt x="352679" y="796163"/>
                  </a:lnTo>
                  <a:lnTo>
                    <a:pt x="352679" y="792734"/>
                  </a:lnTo>
                  <a:lnTo>
                    <a:pt x="350393" y="790575"/>
                  </a:lnTo>
                  <a:lnTo>
                    <a:pt x="350774" y="788035"/>
                  </a:lnTo>
                  <a:lnTo>
                    <a:pt x="349631" y="784987"/>
                  </a:lnTo>
                  <a:lnTo>
                    <a:pt x="350774" y="784098"/>
                  </a:lnTo>
                  <a:lnTo>
                    <a:pt x="353822" y="786765"/>
                  </a:lnTo>
                  <a:lnTo>
                    <a:pt x="355346" y="783336"/>
                  </a:lnTo>
                  <a:lnTo>
                    <a:pt x="357632" y="782066"/>
                  </a:lnTo>
                  <a:lnTo>
                    <a:pt x="359918" y="782447"/>
                  </a:lnTo>
                  <a:lnTo>
                    <a:pt x="359918" y="786765"/>
                  </a:lnTo>
                  <a:lnTo>
                    <a:pt x="358013" y="791464"/>
                  </a:lnTo>
                  <a:lnTo>
                    <a:pt x="362966" y="790194"/>
                  </a:lnTo>
                  <a:lnTo>
                    <a:pt x="367538" y="790194"/>
                  </a:lnTo>
                  <a:lnTo>
                    <a:pt x="367157" y="791083"/>
                  </a:lnTo>
                  <a:lnTo>
                    <a:pt x="364490" y="791464"/>
                  </a:lnTo>
                  <a:lnTo>
                    <a:pt x="359537" y="795274"/>
                  </a:lnTo>
                  <a:lnTo>
                    <a:pt x="358013" y="798322"/>
                  </a:lnTo>
                  <a:lnTo>
                    <a:pt x="358394" y="798322"/>
                  </a:lnTo>
                  <a:lnTo>
                    <a:pt x="361061" y="795274"/>
                  </a:lnTo>
                  <a:lnTo>
                    <a:pt x="365633" y="793242"/>
                  </a:lnTo>
                  <a:lnTo>
                    <a:pt x="372491" y="788924"/>
                  </a:lnTo>
                  <a:lnTo>
                    <a:pt x="379730" y="784987"/>
                  </a:lnTo>
                  <a:lnTo>
                    <a:pt x="386207" y="784606"/>
                  </a:lnTo>
                  <a:lnTo>
                    <a:pt x="383159" y="779018"/>
                  </a:lnTo>
                  <a:lnTo>
                    <a:pt x="385826" y="773811"/>
                  </a:lnTo>
                  <a:lnTo>
                    <a:pt x="387731" y="771652"/>
                  </a:lnTo>
                  <a:lnTo>
                    <a:pt x="388112" y="771652"/>
                  </a:lnTo>
                  <a:lnTo>
                    <a:pt x="389915" y="768883"/>
                  </a:lnTo>
                  <a:lnTo>
                    <a:pt x="387985" y="772795"/>
                  </a:lnTo>
                  <a:lnTo>
                    <a:pt x="388366" y="775335"/>
                  </a:lnTo>
                  <a:lnTo>
                    <a:pt x="387985" y="777875"/>
                  </a:lnTo>
                  <a:lnTo>
                    <a:pt x="385699" y="779145"/>
                  </a:lnTo>
                  <a:lnTo>
                    <a:pt x="385572" y="780415"/>
                  </a:lnTo>
                  <a:lnTo>
                    <a:pt x="385445" y="781685"/>
                  </a:lnTo>
                  <a:lnTo>
                    <a:pt x="385318" y="782955"/>
                  </a:lnTo>
                  <a:lnTo>
                    <a:pt x="387604" y="784225"/>
                  </a:lnTo>
                  <a:lnTo>
                    <a:pt x="389890" y="782955"/>
                  </a:lnTo>
                  <a:lnTo>
                    <a:pt x="400558" y="780415"/>
                  </a:lnTo>
                  <a:lnTo>
                    <a:pt x="401320" y="780415"/>
                  </a:lnTo>
                  <a:lnTo>
                    <a:pt x="399034" y="777875"/>
                  </a:lnTo>
                  <a:lnTo>
                    <a:pt x="401320" y="775335"/>
                  </a:lnTo>
                  <a:lnTo>
                    <a:pt x="402082" y="768985"/>
                  </a:lnTo>
                  <a:lnTo>
                    <a:pt x="403606" y="771525"/>
                  </a:lnTo>
                  <a:lnTo>
                    <a:pt x="404749" y="774065"/>
                  </a:lnTo>
                  <a:lnTo>
                    <a:pt x="404749" y="776605"/>
                  </a:lnTo>
                  <a:lnTo>
                    <a:pt x="402463" y="777875"/>
                  </a:lnTo>
                  <a:lnTo>
                    <a:pt x="402082" y="779145"/>
                  </a:lnTo>
                  <a:lnTo>
                    <a:pt x="403987" y="780415"/>
                  </a:lnTo>
                  <a:lnTo>
                    <a:pt x="410972" y="781685"/>
                  </a:lnTo>
                  <a:lnTo>
                    <a:pt x="415925" y="784225"/>
                  </a:lnTo>
                  <a:lnTo>
                    <a:pt x="418211" y="785495"/>
                  </a:lnTo>
                  <a:lnTo>
                    <a:pt x="422402" y="786765"/>
                  </a:lnTo>
                  <a:lnTo>
                    <a:pt x="433451" y="789305"/>
                  </a:lnTo>
                  <a:lnTo>
                    <a:pt x="435737" y="788035"/>
                  </a:lnTo>
                  <a:lnTo>
                    <a:pt x="438785" y="786765"/>
                  </a:lnTo>
                  <a:lnTo>
                    <a:pt x="441071" y="786765"/>
                  </a:lnTo>
                  <a:lnTo>
                    <a:pt x="439928" y="782955"/>
                  </a:lnTo>
                  <a:lnTo>
                    <a:pt x="437642" y="780415"/>
                  </a:lnTo>
                  <a:lnTo>
                    <a:pt x="439928" y="780415"/>
                  </a:lnTo>
                  <a:lnTo>
                    <a:pt x="440690" y="779145"/>
                  </a:lnTo>
                  <a:lnTo>
                    <a:pt x="443357" y="777875"/>
                  </a:lnTo>
                  <a:lnTo>
                    <a:pt x="447929" y="776605"/>
                  </a:lnTo>
                  <a:lnTo>
                    <a:pt x="447548" y="779145"/>
                  </a:lnTo>
                  <a:lnTo>
                    <a:pt x="447548" y="780415"/>
                  </a:lnTo>
                  <a:lnTo>
                    <a:pt x="449453" y="780415"/>
                  </a:lnTo>
                  <a:lnTo>
                    <a:pt x="454406" y="779145"/>
                  </a:lnTo>
                  <a:lnTo>
                    <a:pt x="455168" y="782955"/>
                  </a:lnTo>
                  <a:lnTo>
                    <a:pt x="457073" y="782955"/>
                  </a:lnTo>
                  <a:lnTo>
                    <a:pt x="458216" y="786765"/>
                  </a:lnTo>
                  <a:lnTo>
                    <a:pt x="460502" y="786765"/>
                  </a:lnTo>
                  <a:lnTo>
                    <a:pt x="465074" y="789305"/>
                  </a:lnTo>
                  <a:lnTo>
                    <a:pt x="466217" y="786765"/>
                  </a:lnTo>
                  <a:lnTo>
                    <a:pt x="466979" y="785495"/>
                  </a:lnTo>
                  <a:lnTo>
                    <a:pt x="466979" y="786765"/>
                  </a:lnTo>
                  <a:lnTo>
                    <a:pt x="466598" y="789305"/>
                  </a:lnTo>
                  <a:lnTo>
                    <a:pt x="468122" y="791845"/>
                  </a:lnTo>
                  <a:lnTo>
                    <a:pt x="470789" y="794385"/>
                  </a:lnTo>
                  <a:lnTo>
                    <a:pt x="471551" y="796925"/>
                  </a:lnTo>
                  <a:lnTo>
                    <a:pt x="471170" y="799465"/>
                  </a:lnTo>
                  <a:lnTo>
                    <a:pt x="475361" y="799465"/>
                  </a:lnTo>
                  <a:lnTo>
                    <a:pt x="479552" y="802005"/>
                  </a:lnTo>
                  <a:lnTo>
                    <a:pt x="481838" y="800735"/>
                  </a:lnTo>
                  <a:lnTo>
                    <a:pt x="482981" y="800735"/>
                  </a:lnTo>
                  <a:lnTo>
                    <a:pt x="485267" y="802005"/>
                  </a:lnTo>
                  <a:lnTo>
                    <a:pt x="486791" y="802005"/>
                  </a:lnTo>
                  <a:lnTo>
                    <a:pt x="486791" y="800735"/>
                  </a:lnTo>
                  <a:lnTo>
                    <a:pt x="486918" y="796925"/>
                  </a:lnTo>
                  <a:lnTo>
                    <a:pt x="487045" y="795655"/>
                  </a:lnTo>
                  <a:lnTo>
                    <a:pt x="487172" y="794385"/>
                  </a:lnTo>
                  <a:lnTo>
                    <a:pt x="492252" y="794385"/>
                  </a:lnTo>
                  <a:lnTo>
                    <a:pt x="493395" y="793115"/>
                  </a:lnTo>
                  <a:lnTo>
                    <a:pt x="494157" y="795655"/>
                  </a:lnTo>
                  <a:lnTo>
                    <a:pt x="496443" y="794385"/>
                  </a:lnTo>
                  <a:lnTo>
                    <a:pt x="498729" y="795655"/>
                  </a:lnTo>
                  <a:lnTo>
                    <a:pt x="498729" y="799465"/>
                  </a:lnTo>
                  <a:lnTo>
                    <a:pt x="499491" y="802005"/>
                  </a:lnTo>
                  <a:lnTo>
                    <a:pt x="501777" y="802005"/>
                  </a:lnTo>
                  <a:lnTo>
                    <a:pt x="504063" y="799465"/>
                  </a:lnTo>
                  <a:lnTo>
                    <a:pt x="504825" y="796925"/>
                  </a:lnTo>
                  <a:lnTo>
                    <a:pt x="503682" y="794385"/>
                  </a:lnTo>
                  <a:lnTo>
                    <a:pt x="505968" y="794385"/>
                  </a:lnTo>
                  <a:lnTo>
                    <a:pt x="505675" y="793115"/>
                  </a:lnTo>
                  <a:lnTo>
                    <a:pt x="504825" y="789305"/>
                  </a:lnTo>
                  <a:lnTo>
                    <a:pt x="500634" y="785495"/>
                  </a:lnTo>
                  <a:lnTo>
                    <a:pt x="500253" y="784225"/>
                  </a:lnTo>
                  <a:lnTo>
                    <a:pt x="499872" y="782955"/>
                  </a:lnTo>
                  <a:lnTo>
                    <a:pt x="508254" y="786765"/>
                  </a:lnTo>
                  <a:lnTo>
                    <a:pt x="510159" y="788035"/>
                  </a:lnTo>
                  <a:lnTo>
                    <a:pt x="512445" y="788035"/>
                  </a:lnTo>
                  <a:lnTo>
                    <a:pt x="513969" y="789305"/>
                  </a:lnTo>
                  <a:lnTo>
                    <a:pt x="512064" y="791845"/>
                  </a:lnTo>
                  <a:lnTo>
                    <a:pt x="516636" y="791845"/>
                  </a:lnTo>
                  <a:lnTo>
                    <a:pt x="518541" y="794385"/>
                  </a:lnTo>
                  <a:lnTo>
                    <a:pt x="523494" y="794385"/>
                  </a:lnTo>
                  <a:lnTo>
                    <a:pt x="523875" y="796925"/>
                  </a:lnTo>
                  <a:lnTo>
                    <a:pt x="525780" y="799465"/>
                  </a:lnTo>
                  <a:lnTo>
                    <a:pt x="527304" y="799465"/>
                  </a:lnTo>
                  <a:lnTo>
                    <a:pt x="527685" y="796925"/>
                  </a:lnTo>
                  <a:lnTo>
                    <a:pt x="528828" y="799465"/>
                  </a:lnTo>
                  <a:lnTo>
                    <a:pt x="527304" y="802005"/>
                  </a:lnTo>
                  <a:lnTo>
                    <a:pt x="525780" y="805815"/>
                  </a:lnTo>
                  <a:lnTo>
                    <a:pt x="527685" y="804545"/>
                  </a:lnTo>
                  <a:lnTo>
                    <a:pt x="528828" y="802005"/>
                  </a:lnTo>
                  <a:lnTo>
                    <a:pt x="530733" y="799465"/>
                  </a:lnTo>
                  <a:lnTo>
                    <a:pt x="533781" y="803275"/>
                  </a:lnTo>
                  <a:lnTo>
                    <a:pt x="534162" y="800735"/>
                  </a:lnTo>
                  <a:lnTo>
                    <a:pt x="534543" y="799465"/>
                  </a:lnTo>
                  <a:lnTo>
                    <a:pt x="534924" y="798195"/>
                  </a:lnTo>
                  <a:lnTo>
                    <a:pt x="534924" y="796925"/>
                  </a:lnTo>
                  <a:lnTo>
                    <a:pt x="536829" y="795655"/>
                  </a:lnTo>
                  <a:lnTo>
                    <a:pt x="536829" y="794385"/>
                  </a:lnTo>
                  <a:lnTo>
                    <a:pt x="534543" y="794385"/>
                  </a:lnTo>
                  <a:lnTo>
                    <a:pt x="533781" y="791845"/>
                  </a:lnTo>
                  <a:lnTo>
                    <a:pt x="531495" y="790575"/>
                  </a:lnTo>
                  <a:lnTo>
                    <a:pt x="526923" y="789305"/>
                  </a:lnTo>
                  <a:lnTo>
                    <a:pt x="524637" y="788035"/>
                  </a:lnTo>
                  <a:lnTo>
                    <a:pt x="521970" y="788035"/>
                  </a:lnTo>
                  <a:lnTo>
                    <a:pt x="520827" y="785495"/>
                  </a:lnTo>
                  <a:lnTo>
                    <a:pt x="518541" y="784225"/>
                  </a:lnTo>
                  <a:lnTo>
                    <a:pt x="515874" y="784225"/>
                  </a:lnTo>
                  <a:lnTo>
                    <a:pt x="514731" y="780415"/>
                  </a:lnTo>
                  <a:lnTo>
                    <a:pt x="517017" y="780415"/>
                  </a:lnTo>
                  <a:lnTo>
                    <a:pt x="516826" y="779145"/>
                  </a:lnTo>
                  <a:lnTo>
                    <a:pt x="516636" y="777875"/>
                  </a:lnTo>
                  <a:lnTo>
                    <a:pt x="518922" y="777875"/>
                  </a:lnTo>
                  <a:lnTo>
                    <a:pt x="521208" y="779145"/>
                  </a:lnTo>
                  <a:lnTo>
                    <a:pt x="519303" y="777875"/>
                  </a:lnTo>
                  <a:lnTo>
                    <a:pt x="519049" y="776605"/>
                  </a:lnTo>
                  <a:lnTo>
                    <a:pt x="518541" y="774065"/>
                  </a:lnTo>
                  <a:lnTo>
                    <a:pt x="520827" y="771525"/>
                  </a:lnTo>
                  <a:lnTo>
                    <a:pt x="522732" y="772795"/>
                  </a:lnTo>
                  <a:lnTo>
                    <a:pt x="523875" y="772795"/>
                  </a:lnTo>
                  <a:lnTo>
                    <a:pt x="524065" y="771525"/>
                  </a:lnTo>
                  <a:lnTo>
                    <a:pt x="524256" y="770255"/>
                  </a:lnTo>
                  <a:lnTo>
                    <a:pt x="524256" y="767715"/>
                  </a:lnTo>
                  <a:lnTo>
                    <a:pt x="522351" y="766445"/>
                  </a:lnTo>
                  <a:lnTo>
                    <a:pt x="521589" y="761365"/>
                  </a:lnTo>
                  <a:lnTo>
                    <a:pt x="518160" y="763905"/>
                  </a:lnTo>
                  <a:lnTo>
                    <a:pt x="516636" y="768985"/>
                  </a:lnTo>
                  <a:lnTo>
                    <a:pt x="514731" y="768985"/>
                  </a:lnTo>
                  <a:lnTo>
                    <a:pt x="514159" y="767715"/>
                  </a:lnTo>
                  <a:lnTo>
                    <a:pt x="513588" y="766445"/>
                  </a:lnTo>
                  <a:lnTo>
                    <a:pt x="511302" y="767715"/>
                  </a:lnTo>
                  <a:lnTo>
                    <a:pt x="509397" y="765175"/>
                  </a:lnTo>
                  <a:lnTo>
                    <a:pt x="512699" y="762635"/>
                  </a:lnTo>
                  <a:lnTo>
                    <a:pt x="514350" y="761365"/>
                  </a:lnTo>
                  <a:lnTo>
                    <a:pt x="514731" y="760095"/>
                  </a:lnTo>
                  <a:lnTo>
                    <a:pt x="515112" y="758825"/>
                  </a:lnTo>
                  <a:lnTo>
                    <a:pt x="514731" y="758825"/>
                  </a:lnTo>
                  <a:lnTo>
                    <a:pt x="512445" y="760095"/>
                  </a:lnTo>
                  <a:lnTo>
                    <a:pt x="512064" y="757555"/>
                  </a:lnTo>
                  <a:lnTo>
                    <a:pt x="510921" y="760095"/>
                  </a:lnTo>
                  <a:lnTo>
                    <a:pt x="508635" y="758825"/>
                  </a:lnTo>
                  <a:lnTo>
                    <a:pt x="506730" y="761365"/>
                  </a:lnTo>
                  <a:lnTo>
                    <a:pt x="504444" y="762635"/>
                  </a:lnTo>
                  <a:lnTo>
                    <a:pt x="494157" y="762635"/>
                  </a:lnTo>
                  <a:lnTo>
                    <a:pt x="491363" y="761365"/>
                  </a:lnTo>
                  <a:lnTo>
                    <a:pt x="490982" y="760095"/>
                  </a:lnTo>
                  <a:lnTo>
                    <a:pt x="493395" y="757555"/>
                  </a:lnTo>
                  <a:lnTo>
                    <a:pt x="496443" y="751205"/>
                  </a:lnTo>
                  <a:lnTo>
                    <a:pt x="498348" y="749935"/>
                  </a:lnTo>
                  <a:lnTo>
                    <a:pt x="501396" y="751205"/>
                  </a:lnTo>
                  <a:lnTo>
                    <a:pt x="504063" y="752475"/>
                  </a:lnTo>
                  <a:lnTo>
                    <a:pt x="506349" y="755015"/>
                  </a:lnTo>
                  <a:lnTo>
                    <a:pt x="510921" y="755015"/>
                  </a:lnTo>
                  <a:lnTo>
                    <a:pt x="513207" y="757555"/>
                  </a:lnTo>
                  <a:lnTo>
                    <a:pt x="518922" y="757555"/>
                  </a:lnTo>
                  <a:lnTo>
                    <a:pt x="516255" y="755015"/>
                  </a:lnTo>
                  <a:lnTo>
                    <a:pt x="514731" y="752475"/>
                  </a:lnTo>
                  <a:lnTo>
                    <a:pt x="514832" y="752132"/>
                  </a:lnTo>
                  <a:lnTo>
                    <a:pt x="516128" y="754380"/>
                  </a:lnTo>
                  <a:lnTo>
                    <a:pt x="518795" y="756539"/>
                  </a:lnTo>
                  <a:lnTo>
                    <a:pt x="521081" y="756031"/>
                  </a:lnTo>
                  <a:lnTo>
                    <a:pt x="521843" y="753491"/>
                  </a:lnTo>
                  <a:lnTo>
                    <a:pt x="524129" y="751332"/>
                  </a:lnTo>
                  <a:lnTo>
                    <a:pt x="524891" y="749554"/>
                  </a:lnTo>
                  <a:lnTo>
                    <a:pt x="524510" y="749554"/>
                  </a:lnTo>
                  <a:lnTo>
                    <a:pt x="526415" y="749173"/>
                  </a:lnTo>
                  <a:lnTo>
                    <a:pt x="526034" y="749554"/>
                  </a:lnTo>
                  <a:lnTo>
                    <a:pt x="528320" y="749554"/>
                  </a:lnTo>
                  <a:lnTo>
                    <a:pt x="532511" y="747522"/>
                  </a:lnTo>
                  <a:lnTo>
                    <a:pt x="538607" y="745744"/>
                  </a:lnTo>
                  <a:lnTo>
                    <a:pt x="535178" y="745363"/>
                  </a:lnTo>
                  <a:lnTo>
                    <a:pt x="538988" y="744855"/>
                  </a:lnTo>
                  <a:lnTo>
                    <a:pt x="541274" y="746633"/>
                  </a:lnTo>
                  <a:lnTo>
                    <a:pt x="543560" y="747903"/>
                  </a:lnTo>
                  <a:lnTo>
                    <a:pt x="545846" y="746633"/>
                  </a:lnTo>
                  <a:lnTo>
                    <a:pt x="546227" y="745744"/>
                  </a:lnTo>
                  <a:lnTo>
                    <a:pt x="551180" y="747903"/>
                  </a:lnTo>
                  <a:lnTo>
                    <a:pt x="552323" y="744855"/>
                  </a:lnTo>
                  <a:lnTo>
                    <a:pt x="551942" y="743585"/>
                  </a:lnTo>
                  <a:lnTo>
                    <a:pt x="545084" y="683895"/>
                  </a:lnTo>
                  <a:lnTo>
                    <a:pt x="546989" y="562356"/>
                  </a:lnTo>
                  <a:lnTo>
                    <a:pt x="544703" y="561086"/>
                  </a:lnTo>
                  <a:lnTo>
                    <a:pt x="543572" y="558952"/>
                  </a:lnTo>
                  <a:lnTo>
                    <a:pt x="543814" y="558927"/>
                  </a:lnTo>
                  <a:lnTo>
                    <a:pt x="544195" y="559435"/>
                  </a:lnTo>
                  <a:lnTo>
                    <a:pt x="543814" y="558546"/>
                  </a:lnTo>
                  <a:lnTo>
                    <a:pt x="544068" y="558927"/>
                  </a:lnTo>
                  <a:lnTo>
                    <a:pt x="544830" y="560578"/>
                  </a:lnTo>
                  <a:lnTo>
                    <a:pt x="547116" y="561848"/>
                  </a:lnTo>
                  <a:lnTo>
                    <a:pt x="545211" y="683514"/>
                  </a:lnTo>
                  <a:lnTo>
                    <a:pt x="552069" y="743331"/>
                  </a:lnTo>
                  <a:lnTo>
                    <a:pt x="552450" y="744601"/>
                  </a:lnTo>
                  <a:lnTo>
                    <a:pt x="554736" y="744220"/>
                  </a:lnTo>
                  <a:lnTo>
                    <a:pt x="558927" y="744982"/>
                  </a:lnTo>
                  <a:lnTo>
                    <a:pt x="561213" y="744982"/>
                  </a:lnTo>
                  <a:lnTo>
                    <a:pt x="561594" y="735965"/>
                  </a:lnTo>
                  <a:lnTo>
                    <a:pt x="561975" y="733425"/>
                  </a:lnTo>
                  <a:lnTo>
                    <a:pt x="562737" y="730885"/>
                  </a:lnTo>
                  <a:lnTo>
                    <a:pt x="562737" y="729996"/>
                  </a:lnTo>
                  <a:lnTo>
                    <a:pt x="564261" y="731647"/>
                  </a:lnTo>
                  <a:lnTo>
                    <a:pt x="565023" y="731647"/>
                  </a:lnTo>
                  <a:lnTo>
                    <a:pt x="566547" y="734314"/>
                  </a:lnTo>
                  <a:lnTo>
                    <a:pt x="566928" y="736854"/>
                  </a:lnTo>
                  <a:lnTo>
                    <a:pt x="566166" y="739394"/>
                  </a:lnTo>
                  <a:lnTo>
                    <a:pt x="566928" y="742061"/>
                  </a:lnTo>
                  <a:lnTo>
                    <a:pt x="569595" y="743331"/>
                  </a:lnTo>
                  <a:lnTo>
                    <a:pt x="569976" y="742823"/>
                  </a:lnTo>
                  <a:lnTo>
                    <a:pt x="571881" y="745490"/>
                  </a:lnTo>
                  <a:lnTo>
                    <a:pt x="571500" y="748030"/>
                  </a:lnTo>
                  <a:lnTo>
                    <a:pt x="568833" y="748919"/>
                  </a:lnTo>
                  <a:lnTo>
                    <a:pt x="566547" y="748919"/>
                  </a:lnTo>
                  <a:lnTo>
                    <a:pt x="565023" y="750189"/>
                  </a:lnTo>
                  <a:lnTo>
                    <a:pt x="574167" y="748411"/>
                  </a:lnTo>
                  <a:lnTo>
                    <a:pt x="576453" y="747649"/>
                  </a:lnTo>
                  <a:lnTo>
                    <a:pt x="577215" y="744982"/>
                  </a:lnTo>
                  <a:lnTo>
                    <a:pt x="576834" y="744220"/>
                  </a:lnTo>
                  <a:lnTo>
                    <a:pt x="579120" y="744601"/>
                  </a:lnTo>
                  <a:lnTo>
                    <a:pt x="581406" y="742442"/>
                  </a:lnTo>
                  <a:lnTo>
                    <a:pt x="582168" y="737743"/>
                  </a:lnTo>
                  <a:lnTo>
                    <a:pt x="581406" y="735584"/>
                  </a:lnTo>
                  <a:lnTo>
                    <a:pt x="582168" y="731266"/>
                  </a:lnTo>
                  <a:lnTo>
                    <a:pt x="579882" y="728726"/>
                  </a:lnTo>
                  <a:lnTo>
                    <a:pt x="577596" y="727837"/>
                  </a:lnTo>
                  <a:lnTo>
                    <a:pt x="574548" y="722630"/>
                  </a:lnTo>
                  <a:lnTo>
                    <a:pt x="574929" y="719201"/>
                  </a:lnTo>
                  <a:lnTo>
                    <a:pt x="577215" y="717042"/>
                  </a:lnTo>
                  <a:lnTo>
                    <a:pt x="605409" y="714121"/>
                  </a:lnTo>
                  <a:lnTo>
                    <a:pt x="652907" y="707644"/>
                  </a:lnTo>
                  <a:lnTo>
                    <a:pt x="652907" y="706374"/>
                  </a:lnTo>
                  <a:lnTo>
                    <a:pt x="651002" y="702437"/>
                  </a:lnTo>
                  <a:lnTo>
                    <a:pt x="649478" y="699897"/>
                  </a:lnTo>
                  <a:lnTo>
                    <a:pt x="648335" y="697357"/>
                  </a:lnTo>
                  <a:lnTo>
                    <a:pt x="649478" y="691769"/>
                  </a:lnTo>
                  <a:lnTo>
                    <a:pt x="649097" y="689102"/>
                  </a:lnTo>
                  <a:lnTo>
                    <a:pt x="649859" y="686562"/>
                  </a:lnTo>
                  <a:lnTo>
                    <a:pt x="648335" y="682752"/>
                  </a:lnTo>
                  <a:lnTo>
                    <a:pt x="646811" y="680085"/>
                  </a:lnTo>
                  <a:lnTo>
                    <a:pt x="645287" y="675005"/>
                  </a:lnTo>
                  <a:lnTo>
                    <a:pt x="645668" y="670687"/>
                  </a:lnTo>
                  <a:lnTo>
                    <a:pt x="646811" y="667639"/>
                  </a:lnTo>
                  <a:lnTo>
                    <a:pt x="646811" y="662559"/>
                  </a:lnTo>
                  <a:lnTo>
                    <a:pt x="647954" y="660400"/>
                  </a:lnTo>
                  <a:lnTo>
                    <a:pt x="650240" y="658241"/>
                  </a:lnTo>
                  <a:lnTo>
                    <a:pt x="649859" y="655574"/>
                  </a:lnTo>
                  <a:lnTo>
                    <a:pt x="647573" y="654304"/>
                  </a:lnTo>
                  <a:lnTo>
                    <a:pt x="647954" y="650494"/>
                  </a:lnTo>
                  <a:lnTo>
                    <a:pt x="646811" y="647827"/>
                  </a:lnTo>
                  <a:lnTo>
                    <a:pt x="646049" y="646557"/>
                  </a:lnTo>
                  <a:lnTo>
                    <a:pt x="643382" y="643636"/>
                  </a:lnTo>
                  <a:lnTo>
                    <a:pt x="641858" y="638429"/>
                  </a:lnTo>
                  <a:lnTo>
                    <a:pt x="640334" y="636270"/>
                  </a:lnTo>
                  <a:lnTo>
                    <a:pt x="639572" y="632841"/>
                  </a:lnTo>
                  <a:lnTo>
                    <a:pt x="639191" y="631952"/>
                  </a:lnTo>
                  <a:lnTo>
                    <a:pt x="628142" y="588137"/>
                  </a:lnTo>
                  <a:lnTo>
                    <a:pt x="617575" y="550303"/>
                  </a:lnTo>
                  <a:lnTo>
                    <a:pt x="643382" y="546862"/>
                  </a:lnTo>
                  <a:lnTo>
                    <a:pt x="654812" y="545973"/>
                  </a:lnTo>
                  <a:lnTo>
                    <a:pt x="654812" y="535305"/>
                  </a:lnTo>
                  <a:lnTo>
                    <a:pt x="659384" y="533527"/>
                  </a:lnTo>
                  <a:lnTo>
                    <a:pt x="661670" y="530987"/>
                  </a:lnTo>
                  <a:lnTo>
                    <a:pt x="662051" y="527558"/>
                  </a:lnTo>
                  <a:lnTo>
                    <a:pt x="662813" y="524891"/>
                  </a:lnTo>
                  <a:lnTo>
                    <a:pt x="664718" y="522351"/>
                  </a:lnTo>
                  <a:lnTo>
                    <a:pt x="669290" y="519303"/>
                  </a:lnTo>
                  <a:lnTo>
                    <a:pt x="674243" y="519303"/>
                  </a:lnTo>
                  <a:lnTo>
                    <a:pt x="675767" y="518414"/>
                  </a:lnTo>
                  <a:lnTo>
                    <a:pt x="682244" y="511175"/>
                  </a:lnTo>
                  <a:lnTo>
                    <a:pt x="686816" y="507746"/>
                  </a:lnTo>
                  <a:lnTo>
                    <a:pt x="688721" y="507746"/>
                  </a:lnTo>
                  <a:lnTo>
                    <a:pt x="690245" y="505079"/>
                  </a:lnTo>
                  <a:lnTo>
                    <a:pt x="691007" y="500380"/>
                  </a:lnTo>
                  <a:lnTo>
                    <a:pt x="693293" y="500761"/>
                  </a:lnTo>
                  <a:lnTo>
                    <a:pt x="693674" y="498221"/>
                  </a:lnTo>
                  <a:lnTo>
                    <a:pt x="694817" y="496951"/>
                  </a:lnTo>
                  <a:lnTo>
                    <a:pt x="697103" y="495681"/>
                  </a:lnTo>
                  <a:lnTo>
                    <a:pt x="699389" y="498221"/>
                  </a:lnTo>
                  <a:lnTo>
                    <a:pt x="700532" y="498221"/>
                  </a:lnTo>
                  <a:lnTo>
                    <a:pt x="702818" y="495173"/>
                  </a:lnTo>
                  <a:lnTo>
                    <a:pt x="703580" y="493014"/>
                  </a:lnTo>
                  <a:lnTo>
                    <a:pt x="705866" y="490855"/>
                  </a:lnTo>
                  <a:lnTo>
                    <a:pt x="710438" y="489204"/>
                  </a:lnTo>
                  <a:lnTo>
                    <a:pt x="712343" y="490474"/>
                  </a:lnTo>
                  <a:lnTo>
                    <a:pt x="714629" y="487934"/>
                  </a:lnTo>
                  <a:lnTo>
                    <a:pt x="715772" y="482219"/>
                  </a:lnTo>
                  <a:lnTo>
                    <a:pt x="717931" y="479679"/>
                  </a:lnTo>
                  <a:lnTo>
                    <a:pt x="720217" y="478790"/>
                  </a:lnTo>
                  <a:lnTo>
                    <a:pt x="720979" y="474091"/>
                  </a:lnTo>
                  <a:lnTo>
                    <a:pt x="720598" y="471043"/>
                  </a:lnTo>
                  <a:lnTo>
                    <a:pt x="722122" y="468122"/>
                  </a:lnTo>
                  <a:lnTo>
                    <a:pt x="718312" y="468122"/>
                  </a:lnTo>
                  <a:lnTo>
                    <a:pt x="709676" y="470662"/>
                  </a:lnTo>
                  <a:lnTo>
                    <a:pt x="698246" y="472821"/>
                  </a:lnTo>
                  <a:lnTo>
                    <a:pt x="678815" y="475869"/>
                  </a:lnTo>
                  <a:lnTo>
                    <a:pt x="674624" y="476250"/>
                  </a:lnTo>
                  <a:lnTo>
                    <a:pt x="669201" y="477304"/>
                  </a:lnTo>
                  <a:lnTo>
                    <a:pt x="671830" y="475107"/>
                  </a:lnTo>
                  <a:lnTo>
                    <a:pt x="674497" y="474726"/>
                  </a:lnTo>
                  <a:lnTo>
                    <a:pt x="676402" y="473075"/>
                  </a:lnTo>
                  <a:lnTo>
                    <a:pt x="682244" y="470408"/>
                  </a:lnTo>
                  <a:lnTo>
                    <a:pt x="682625" y="467868"/>
                  </a:lnTo>
                  <a:lnTo>
                    <a:pt x="684911" y="465709"/>
                  </a:lnTo>
                  <a:lnTo>
                    <a:pt x="686816" y="464439"/>
                  </a:lnTo>
                  <a:lnTo>
                    <a:pt x="688721" y="461899"/>
                  </a:lnTo>
                  <a:lnTo>
                    <a:pt x="689102" y="459740"/>
                  </a:lnTo>
                  <a:lnTo>
                    <a:pt x="691896" y="457200"/>
                  </a:lnTo>
                  <a:lnTo>
                    <a:pt x="691896" y="454533"/>
                  </a:lnTo>
                  <a:lnTo>
                    <a:pt x="693420" y="451612"/>
                  </a:lnTo>
                  <a:lnTo>
                    <a:pt x="701548" y="445135"/>
                  </a:lnTo>
                  <a:lnTo>
                    <a:pt x="710438" y="433578"/>
                  </a:lnTo>
                  <a:lnTo>
                    <a:pt x="705739" y="433578"/>
                  </a:lnTo>
                  <a:lnTo>
                    <a:pt x="700786" y="429260"/>
                  </a:lnTo>
                  <a:lnTo>
                    <a:pt x="696468" y="422910"/>
                  </a:lnTo>
                  <a:lnTo>
                    <a:pt x="694182" y="420243"/>
                  </a:lnTo>
                  <a:lnTo>
                    <a:pt x="693039" y="417703"/>
                  </a:lnTo>
                  <a:lnTo>
                    <a:pt x="687959" y="412115"/>
                  </a:lnTo>
                  <a:lnTo>
                    <a:pt x="689610" y="407035"/>
                  </a:lnTo>
                  <a:lnTo>
                    <a:pt x="689102" y="404495"/>
                  </a:lnTo>
                  <a:lnTo>
                    <a:pt x="687959" y="403098"/>
                  </a:lnTo>
                  <a:lnTo>
                    <a:pt x="687959" y="401447"/>
                  </a:lnTo>
                  <a:lnTo>
                    <a:pt x="686435" y="399288"/>
                  </a:lnTo>
                  <a:lnTo>
                    <a:pt x="686308" y="399161"/>
                  </a:lnTo>
                  <a:lnTo>
                    <a:pt x="688594" y="398780"/>
                  </a:lnTo>
                  <a:lnTo>
                    <a:pt x="692404" y="397510"/>
                  </a:lnTo>
                  <a:lnTo>
                    <a:pt x="693928" y="394970"/>
                  </a:lnTo>
                  <a:lnTo>
                    <a:pt x="693928" y="392430"/>
                  </a:lnTo>
                  <a:lnTo>
                    <a:pt x="696214" y="390271"/>
                  </a:lnTo>
                  <a:lnTo>
                    <a:pt x="695833" y="385191"/>
                  </a:lnTo>
                  <a:lnTo>
                    <a:pt x="695071" y="383921"/>
                  </a:lnTo>
                  <a:lnTo>
                    <a:pt x="695452" y="381381"/>
                  </a:lnTo>
                  <a:lnTo>
                    <a:pt x="696214" y="380619"/>
                  </a:lnTo>
                  <a:lnTo>
                    <a:pt x="696214" y="378079"/>
                  </a:lnTo>
                  <a:lnTo>
                    <a:pt x="698500" y="372618"/>
                  </a:lnTo>
                  <a:lnTo>
                    <a:pt x="700786" y="373380"/>
                  </a:lnTo>
                  <a:lnTo>
                    <a:pt x="703453" y="377698"/>
                  </a:lnTo>
                  <a:lnTo>
                    <a:pt x="705358" y="372618"/>
                  </a:lnTo>
                  <a:lnTo>
                    <a:pt x="703834" y="370078"/>
                  </a:lnTo>
                  <a:lnTo>
                    <a:pt x="705358" y="367538"/>
                  </a:lnTo>
                  <a:lnTo>
                    <a:pt x="705358" y="364490"/>
                  </a:lnTo>
                  <a:lnTo>
                    <a:pt x="706120" y="361950"/>
                  </a:lnTo>
                  <a:lnTo>
                    <a:pt x="709168" y="359918"/>
                  </a:lnTo>
                  <a:lnTo>
                    <a:pt x="709168" y="358140"/>
                  </a:lnTo>
                  <a:lnTo>
                    <a:pt x="711454" y="354330"/>
                  </a:lnTo>
                  <a:lnTo>
                    <a:pt x="715264" y="356489"/>
                  </a:lnTo>
                  <a:lnTo>
                    <a:pt x="719836" y="351917"/>
                  </a:lnTo>
                  <a:lnTo>
                    <a:pt x="722884" y="347218"/>
                  </a:lnTo>
                  <a:lnTo>
                    <a:pt x="725551" y="344297"/>
                  </a:lnTo>
                  <a:lnTo>
                    <a:pt x="726313" y="339217"/>
                  </a:lnTo>
                  <a:lnTo>
                    <a:pt x="725932" y="336677"/>
                  </a:lnTo>
                  <a:lnTo>
                    <a:pt x="726313" y="334137"/>
                  </a:lnTo>
                  <a:lnTo>
                    <a:pt x="725932" y="331597"/>
                  </a:lnTo>
                  <a:lnTo>
                    <a:pt x="727456" y="331089"/>
                  </a:lnTo>
                  <a:lnTo>
                    <a:pt x="727456" y="328168"/>
                  </a:lnTo>
                  <a:lnTo>
                    <a:pt x="726694" y="325628"/>
                  </a:lnTo>
                  <a:lnTo>
                    <a:pt x="728218" y="317627"/>
                  </a:lnTo>
                  <a:lnTo>
                    <a:pt x="728980" y="315087"/>
                  </a:lnTo>
                  <a:lnTo>
                    <a:pt x="727456" y="307848"/>
                  </a:lnTo>
                  <a:lnTo>
                    <a:pt x="725932" y="305308"/>
                  </a:lnTo>
                  <a:lnTo>
                    <a:pt x="726313" y="303276"/>
                  </a:lnTo>
                  <a:lnTo>
                    <a:pt x="727837" y="303276"/>
                  </a:lnTo>
                  <a:lnTo>
                    <a:pt x="728980" y="301498"/>
                  </a:lnTo>
                  <a:close/>
                </a:path>
              </a:pathLst>
            </a:custGeom>
            <a:solidFill>
              <a:srgbClr val="92C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7427341" y="1731391"/>
              <a:ext cx="0" cy="1381125"/>
            </a:xfrm>
            <a:custGeom>
              <a:avLst/>
              <a:gdLst/>
              <a:ahLst/>
              <a:cxnLst/>
              <a:rect l="l" t="t" r="r" b="b"/>
              <a:pathLst>
                <a:path w="0" h="1381125">
                  <a:moveTo>
                    <a:pt x="0" y="0"/>
                  </a:moveTo>
                  <a:lnTo>
                    <a:pt x="0" y="1381125"/>
                  </a:lnTo>
                </a:path>
              </a:pathLst>
            </a:custGeom>
            <a:ln w="6350">
              <a:solidFill>
                <a:srgbClr val="C0C1C2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6491859" y="3301491"/>
              <a:ext cx="1165225" cy="1028065"/>
            </a:xfrm>
            <a:custGeom>
              <a:avLst/>
              <a:gdLst/>
              <a:ahLst/>
              <a:cxnLst/>
              <a:rect l="l" t="t" r="r" b="b"/>
              <a:pathLst>
                <a:path w="1165225" h="1028064">
                  <a:moveTo>
                    <a:pt x="934593" y="497332"/>
                  </a:moveTo>
                  <a:lnTo>
                    <a:pt x="928751" y="483362"/>
                  </a:lnTo>
                  <a:lnTo>
                    <a:pt x="926846" y="464312"/>
                  </a:lnTo>
                  <a:lnTo>
                    <a:pt x="917194" y="456565"/>
                  </a:lnTo>
                  <a:lnTo>
                    <a:pt x="908177" y="439039"/>
                  </a:lnTo>
                  <a:lnTo>
                    <a:pt x="896620" y="425577"/>
                  </a:lnTo>
                  <a:lnTo>
                    <a:pt x="875411" y="417322"/>
                  </a:lnTo>
                  <a:lnTo>
                    <a:pt x="870331" y="409067"/>
                  </a:lnTo>
                  <a:lnTo>
                    <a:pt x="871601" y="348742"/>
                  </a:lnTo>
                  <a:lnTo>
                    <a:pt x="858139" y="345059"/>
                  </a:lnTo>
                  <a:lnTo>
                    <a:pt x="848487" y="345059"/>
                  </a:lnTo>
                  <a:lnTo>
                    <a:pt x="838835" y="340995"/>
                  </a:lnTo>
                  <a:lnTo>
                    <a:pt x="827278" y="340995"/>
                  </a:lnTo>
                  <a:lnTo>
                    <a:pt x="821436" y="345567"/>
                  </a:lnTo>
                  <a:lnTo>
                    <a:pt x="816991" y="353314"/>
                  </a:lnTo>
                  <a:lnTo>
                    <a:pt x="816991" y="362077"/>
                  </a:lnTo>
                  <a:lnTo>
                    <a:pt x="821436" y="369316"/>
                  </a:lnTo>
                  <a:lnTo>
                    <a:pt x="832993" y="369316"/>
                  </a:lnTo>
                  <a:lnTo>
                    <a:pt x="845312" y="364744"/>
                  </a:lnTo>
                  <a:lnTo>
                    <a:pt x="854202" y="362077"/>
                  </a:lnTo>
                  <a:lnTo>
                    <a:pt x="860044" y="365760"/>
                  </a:lnTo>
                  <a:lnTo>
                    <a:pt x="853567" y="376047"/>
                  </a:lnTo>
                  <a:lnTo>
                    <a:pt x="853567" y="392049"/>
                  </a:lnTo>
                  <a:lnTo>
                    <a:pt x="827913" y="392049"/>
                  </a:lnTo>
                  <a:lnTo>
                    <a:pt x="821436" y="400812"/>
                  </a:lnTo>
                  <a:lnTo>
                    <a:pt x="817626" y="398272"/>
                  </a:lnTo>
                  <a:lnTo>
                    <a:pt x="809879" y="386842"/>
                  </a:lnTo>
                  <a:lnTo>
                    <a:pt x="800989" y="374523"/>
                  </a:lnTo>
                  <a:lnTo>
                    <a:pt x="789432" y="370332"/>
                  </a:lnTo>
                  <a:lnTo>
                    <a:pt x="779780" y="374015"/>
                  </a:lnTo>
                  <a:lnTo>
                    <a:pt x="775208" y="381762"/>
                  </a:lnTo>
                  <a:lnTo>
                    <a:pt x="775843" y="408559"/>
                  </a:lnTo>
                  <a:lnTo>
                    <a:pt x="764921" y="417830"/>
                  </a:lnTo>
                  <a:lnTo>
                    <a:pt x="747014" y="422529"/>
                  </a:lnTo>
                  <a:lnTo>
                    <a:pt x="742442" y="429641"/>
                  </a:lnTo>
                  <a:lnTo>
                    <a:pt x="758571" y="438404"/>
                  </a:lnTo>
                  <a:lnTo>
                    <a:pt x="747649" y="465328"/>
                  </a:lnTo>
                  <a:lnTo>
                    <a:pt x="742442" y="467868"/>
                  </a:lnTo>
                  <a:lnTo>
                    <a:pt x="737362" y="481838"/>
                  </a:lnTo>
                  <a:lnTo>
                    <a:pt x="742442" y="490093"/>
                  </a:lnTo>
                  <a:lnTo>
                    <a:pt x="764286" y="494157"/>
                  </a:lnTo>
                  <a:lnTo>
                    <a:pt x="770128" y="494157"/>
                  </a:lnTo>
                  <a:lnTo>
                    <a:pt x="775843" y="511683"/>
                  </a:lnTo>
                  <a:lnTo>
                    <a:pt x="769493" y="525145"/>
                  </a:lnTo>
                  <a:lnTo>
                    <a:pt x="753364" y="540639"/>
                  </a:lnTo>
                  <a:lnTo>
                    <a:pt x="747014" y="567436"/>
                  </a:lnTo>
                  <a:lnTo>
                    <a:pt x="752729" y="576199"/>
                  </a:lnTo>
                  <a:lnTo>
                    <a:pt x="743077" y="580263"/>
                  </a:lnTo>
                  <a:lnTo>
                    <a:pt x="732155" y="592709"/>
                  </a:lnTo>
                  <a:lnTo>
                    <a:pt x="732155" y="609219"/>
                  </a:lnTo>
                  <a:lnTo>
                    <a:pt x="721868" y="635000"/>
                  </a:lnTo>
                  <a:lnTo>
                    <a:pt x="684022" y="655574"/>
                  </a:lnTo>
                  <a:lnTo>
                    <a:pt x="669290" y="672719"/>
                  </a:lnTo>
                  <a:lnTo>
                    <a:pt x="653161" y="695325"/>
                  </a:lnTo>
                  <a:lnTo>
                    <a:pt x="630682" y="716026"/>
                  </a:lnTo>
                  <a:lnTo>
                    <a:pt x="610108" y="724281"/>
                  </a:lnTo>
                  <a:lnTo>
                    <a:pt x="588264" y="724281"/>
                  </a:lnTo>
                  <a:lnTo>
                    <a:pt x="577342" y="732536"/>
                  </a:lnTo>
                  <a:lnTo>
                    <a:pt x="572897" y="741807"/>
                  </a:lnTo>
                  <a:lnTo>
                    <a:pt x="561975" y="746379"/>
                  </a:lnTo>
                  <a:lnTo>
                    <a:pt x="540131" y="750570"/>
                  </a:lnTo>
                  <a:lnTo>
                    <a:pt x="535051" y="745871"/>
                  </a:lnTo>
                  <a:lnTo>
                    <a:pt x="535051" y="724281"/>
                  </a:lnTo>
                  <a:lnTo>
                    <a:pt x="529209" y="720598"/>
                  </a:lnTo>
                  <a:lnTo>
                    <a:pt x="529209" y="716026"/>
                  </a:lnTo>
                  <a:lnTo>
                    <a:pt x="537591" y="710311"/>
                  </a:lnTo>
                  <a:lnTo>
                    <a:pt x="546608" y="707263"/>
                  </a:lnTo>
                  <a:lnTo>
                    <a:pt x="552323" y="698500"/>
                  </a:lnTo>
                  <a:lnTo>
                    <a:pt x="561975" y="695325"/>
                  </a:lnTo>
                  <a:lnTo>
                    <a:pt x="561975" y="686054"/>
                  </a:lnTo>
                  <a:lnTo>
                    <a:pt x="545973" y="686054"/>
                  </a:lnTo>
                  <a:lnTo>
                    <a:pt x="515112" y="699008"/>
                  </a:lnTo>
                  <a:lnTo>
                    <a:pt x="509270" y="703072"/>
                  </a:lnTo>
                  <a:lnTo>
                    <a:pt x="499618" y="716026"/>
                  </a:lnTo>
                  <a:lnTo>
                    <a:pt x="504825" y="723265"/>
                  </a:lnTo>
                  <a:lnTo>
                    <a:pt x="504825" y="746887"/>
                  </a:lnTo>
                  <a:lnTo>
                    <a:pt x="491363" y="759841"/>
                  </a:lnTo>
                  <a:lnTo>
                    <a:pt x="467614" y="780415"/>
                  </a:lnTo>
                  <a:lnTo>
                    <a:pt x="443738" y="803148"/>
                  </a:lnTo>
                  <a:lnTo>
                    <a:pt x="434848" y="813943"/>
                  </a:lnTo>
                  <a:lnTo>
                    <a:pt x="447040" y="826389"/>
                  </a:lnTo>
                  <a:lnTo>
                    <a:pt x="429006" y="839851"/>
                  </a:lnTo>
                  <a:lnTo>
                    <a:pt x="419354" y="849122"/>
                  </a:lnTo>
                  <a:lnTo>
                    <a:pt x="413004" y="843915"/>
                  </a:lnTo>
                  <a:lnTo>
                    <a:pt x="400177" y="843915"/>
                  </a:lnTo>
                  <a:lnTo>
                    <a:pt x="392430" y="849630"/>
                  </a:lnTo>
                  <a:lnTo>
                    <a:pt x="382778" y="844423"/>
                  </a:lnTo>
                  <a:lnTo>
                    <a:pt x="387223" y="835660"/>
                  </a:lnTo>
                  <a:lnTo>
                    <a:pt x="376936" y="827405"/>
                  </a:lnTo>
                  <a:lnTo>
                    <a:pt x="367411" y="835660"/>
                  </a:lnTo>
                  <a:lnTo>
                    <a:pt x="352552" y="839851"/>
                  </a:lnTo>
                  <a:lnTo>
                    <a:pt x="336550" y="837692"/>
                  </a:lnTo>
                  <a:lnTo>
                    <a:pt x="326263" y="835152"/>
                  </a:lnTo>
                  <a:lnTo>
                    <a:pt x="312801" y="837184"/>
                  </a:lnTo>
                  <a:lnTo>
                    <a:pt x="299974" y="840867"/>
                  </a:lnTo>
                  <a:lnTo>
                    <a:pt x="283845" y="846455"/>
                  </a:lnTo>
                  <a:lnTo>
                    <a:pt x="275463" y="849122"/>
                  </a:lnTo>
                  <a:lnTo>
                    <a:pt x="252984" y="851154"/>
                  </a:lnTo>
                  <a:lnTo>
                    <a:pt x="227965" y="852170"/>
                  </a:lnTo>
                  <a:lnTo>
                    <a:pt x="212598" y="849122"/>
                  </a:lnTo>
                  <a:lnTo>
                    <a:pt x="218313" y="839851"/>
                  </a:lnTo>
                  <a:lnTo>
                    <a:pt x="206756" y="835660"/>
                  </a:lnTo>
                  <a:lnTo>
                    <a:pt x="192024" y="839216"/>
                  </a:lnTo>
                  <a:lnTo>
                    <a:pt x="176530" y="852170"/>
                  </a:lnTo>
                  <a:lnTo>
                    <a:pt x="144513" y="864489"/>
                  </a:lnTo>
                  <a:lnTo>
                    <a:pt x="127114" y="877951"/>
                  </a:lnTo>
                  <a:lnTo>
                    <a:pt x="111760" y="891413"/>
                  </a:lnTo>
                  <a:lnTo>
                    <a:pt x="96888" y="908431"/>
                  </a:lnTo>
                  <a:lnTo>
                    <a:pt x="92456" y="908431"/>
                  </a:lnTo>
                  <a:lnTo>
                    <a:pt x="70612" y="916686"/>
                  </a:lnTo>
                  <a:lnTo>
                    <a:pt x="31369" y="928497"/>
                  </a:lnTo>
                  <a:lnTo>
                    <a:pt x="12192" y="933704"/>
                  </a:lnTo>
                  <a:lnTo>
                    <a:pt x="0" y="938784"/>
                  </a:lnTo>
                  <a:lnTo>
                    <a:pt x="5080" y="951738"/>
                  </a:lnTo>
                  <a:lnTo>
                    <a:pt x="15989" y="967740"/>
                  </a:lnTo>
                  <a:lnTo>
                    <a:pt x="33388" y="963549"/>
                  </a:lnTo>
                  <a:lnTo>
                    <a:pt x="60960" y="964565"/>
                  </a:lnTo>
                  <a:lnTo>
                    <a:pt x="69342" y="964565"/>
                  </a:lnTo>
                  <a:lnTo>
                    <a:pt x="85344" y="977519"/>
                  </a:lnTo>
                  <a:lnTo>
                    <a:pt x="94361" y="980059"/>
                  </a:lnTo>
                  <a:lnTo>
                    <a:pt x="116205" y="980567"/>
                  </a:lnTo>
                  <a:lnTo>
                    <a:pt x="122682" y="957961"/>
                  </a:lnTo>
                  <a:lnTo>
                    <a:pt x="128397" y="946023"/>
                  </a:lnTo>
                  <a:lnTo>
                    <a:pt x="152781" y="946531"/>
                  </a:lnTo>
                  <a:lnTo>
                    <a:pt x="161785" y="951738"/>
                  </a:lnTo>
                  <a:lnTo>
                    <a:pt x="185547" y="955294"/>
                  </a:lnTo>
                  <a:lnTo>
                    <a:pt x="198374" y="955294"/>
                  </a:lnTo>
                  <a:lnTo>
                    <a:pt x="212598" y="946531"/>
                  </a:lnTo>
                  <a:lnTo>
                    <a:pt x="228600" y="951230"/>
                  </a:lnTo>
                  <a:lnTo>
                    <a:pt x="245364" y="941959"/>
                  </a:lnTo>
                  <a:lnTo>
                    <a:pt x="266573" y="934212"/>
                  </a:lnTo>
                  <a:lnTo>
                    <a:pt x="281305" y="929513"/>
                  </a:lnTo>
                  <a:lnTo>
                    <a:pt x="296037" y="917194"/>
                  </a:lnTo>
                  <a:lnTo>
                    <a:pt x="314071" y="912495"/>
                  </a:lnTo>
                  <a:lnTo>
                    <a:pt x="345567" y="920750"/>
                  </a:lnTo>
                  <a:lnTo>
                    <a:pt x="392430" y="920242"/>
                  </a:lnTo>
                  <a:lnTo>
                    <a:pt x="392430" y="935736"/>
                  </a:lnTo>
                  <a:lnTo>
                    <a:pt x="388493" y="951230"/>
                  </a:lnTo>
                  <a:lnTo>
                    <a:pt x="372491" y="955802"/>
                  </a:lnTo>
                  <a:lnTo>
                    <a:pt x="372491" y="998728"/>
                  </a:lnTo>
                  <a:lnTo>
                    <a:pt x="392430" y="1006348"/>
                  </a:lnTo>
                  <a:lnTo>
                    <a:pt x="403987" y="1028065"/>
                  </a:lnTo>
                  <a:lnTo>
                    <a:pt x="425196" y="1028065"/>
                  </a:lnTo>
                  <a:lnTo>
                    <a:pt x="455295" y="995045"/>
                  </a:lnTo>
                  <a:lnTo>
                    <a:pt x="472694" y="977519"/>
                  </a:lnTo>
                  <a:lnTo>
                    <a:pt x="478536" y="958977"/>
                  </a:lnTo>
                  <a:lnTo>
                    <a:pt x="493903" y="958977"/>
                  </a:lnTo>
                  <a:lnTo>
                    <a:pt x="508635" y="956310"/>
                  </a:lnTo>
                  <a:lnTo>
                    <a:pt x="514477" y="942975"/>
                  </a:lnTo>
                  <a:lnTo>
                    <a:pt x="540131" y="934212"/>
                  </a:lnTo>
                  <a:lnTo>
                    <a:pt x="556260" y="930021"/>
                  </a:lnTo>
                  <a:lnTo>
                    <a:pt x="562610" y="931037"/>
                  </a:lnTo>
                  <a:lnTo>
                    <a:pt x="590296" y="934212"/>
                  </a:lnTo>
                  <a:lnTo>
                    <a:pt x="611505" y="929513"/>
                  </a:lnTo>
                  <a:lnTo>
                    <a:pt x="630047" y="917194"/>
                  </a:lnTo>
                  <a:lnTo>
                    <a:pt x="641604" y="903732"/>
                  </a:lnTo>
                  <a:lnTo>
                    <a:pt x="653796" y="896493"/>
                  </a:lnTo>
                  <a:lnTo>
                    <a:pt x="665353" y="890905"/>
                  </a:lnTo>
                  <a:lnTo>
                    <a:pt x="674370" y="877951"/>
                  </a:lnTo>
                  <a:lnTo>
                    <a:pt x="696214" y="877951"/>
                  </a:lnTo>
                  <a:lnTo>
                    <a:pt x="711708" y="869188"/>
                  </a:lnTo>
                  <a:lnTo>
                    <a:pt x="726440" y="856234"/>
                  </a:lnTo>
                  <a:lnTo>
                    <a:pt x="732155" y="864489"/>
                  </a:lnTo>
                  <a:lnTo>
                    <a:pt x="748919" y="874395"/>
                  </a:lnTo>
                  <a:lnTo>
                    <a:pt x="757936" y="886714"/>
                  </a:lnTo>
                  <a:lnTo>
                    <a:pt x="773938" y="895985"/>
                  </a:lnTo>
                  <a:lnTo>
                    <a:pt x="785495" y="895477"/>
                  </a:lnTo>
                  <a:lnTo>
                    <a:pt x="794512" y="888238"/>
                  </a:lnTo>
                  <a:lnTo>
                    <a:pt x="803529" y="868172"/>
                  </a:lnTo>
                  <a:lnTo>
                    <a:pt x="809879" y="843915"/>
                  </a:lnTo>
                  <a:lnTo>
                    <a:pt x="826643" y="839851"/>
                  </a:lnTo>
                  <a:lnTo>
                    <a:pt x="849122" y="830961"/>
                  </a:lnTo>
                  <a:lnTo>
                    <a:pt x="842645" y="827405"/>
                  </a:lnTo>
                  <a:lnTo>
                    <a:pt x="838200" y="810895"/>
                  </a:lnTo>
                  <a:lnTo>
                    <a:pt x="826643" y="796417"/>
                  </a:lnTo>
                  <a:lnTo>
                    <a:pt x="827278" y="765556"/>
                  </a:lnTo>
                  <a:lnTo>
                    <a:pt x="838200" y="750570"/>
                  </a:lnTo>
                  <a:lnTo>
                    <a:pt x="849122" y="727837"/>
                  </a:lnTo>
                  <a:lnTo>
                    <a:pt x="860044" y="719074"/>
                  </a:lnTo>
                  <a:lnTo>
                    <a:pt x="860044" y="681482"/>
                  </a:lnTo>
                  <a:lnTo>
                    <a:pt x="853567" y="656717"/>
                  </a:lnTo>
                  <a:lnTo>
                    <a:pt x="848487" y="646303"/>
                  </a:lnTo>
                  <a:lnTo>
                    <a:pt x="859409" y="625729"/>
                  </a:lnTo>
                  <a:lnTo>
                    <a:pt x="854202" y="612267"/>
                  </a:lnTo>
                  <a:lnTo>
                    <a:pt x="869061" y="607695"/>
                  </a:lnTo>
                  <a:lnTo>
                    <a:pt x="890905" y="621030"/>
                  </a:lnTo>
                  <a:lnTo>
                    <a:pt x="897255" y="618490"/>
                  </a:lnTo>
                  <a:lnTo>
                    <a:pt x="897255" y="583946"/>
                  </a:lnTo>
                  <a:lnTo>
                    <a:pt x="901827" y="572008"/>
                  </a:lnTo>
                  <a:lnTo>
                    <a:pt x="916559" y="554482"/>
                  </a:lnTo>
                  <a:lnTo>
                    <a:pt x="928116" y="545719"/>
                  </a:lnTo>
                  <a:lnTo>
                    <a:pt x="928116" y="516890"/>
                  </a:lnTo>
                  <a:lnTo>
                    <a:pt x="934593" y="497332"/>
                  </a:lnTo>
                  <a:close/>
                </a:path>
                <a:path w="1165225" h="1028064">
                  <a:moveTo>
                    <a:pt x="1165098" y="187325"/>
                  </a:moveTo>
                  <a:lnTo>
                    <a:pt x="1163828" y="173863"/>
                  </a:lnTo>
                  <a:lnTo>
                    <a:pt x="1154811" y="158369"/>
                  </a:lnTo>
                  <a:lnTo>
                    <a:pt x="1154176" y="120523"/>
                  </a:lnTo>
                  <a:lnTo>
                    <a:pt x="1149096" y="109093"/>
                  </a:lnTo>
                  <a:lnTo>
                    <a:pt x="1144524" y="89535"/>
                  </a:lnTo>
                  <a:lnTo>
                    <a:pt x="1129792" y="105029"/>
                  </a:lnTo>
                  <a:lnTo>
                    <a:pt x="1120902" y="123063"/>
                  </a:lnTo>
                  <a:lnTo>
                    <a:pt x="1076579" y="123063"/>
                  </a:lnTo>
                  <a:lnTo>
                    <a:pt x="1071499" y="118999"/>
                  </a:lnTo>
                  <a:lnTo>
                    <a:pt x="1049782" y="114300"/>
                  </a:lnTo>
                  <a:lnTo>
                    <a:pt x="1029208" y="111760"/>
                  </a:lnTo>
                  <a:lnTo>
                    <a:pt x="1014476" y="106045"/>
                  </a:lnTo>
                  <a:lnTo>
                    <a:pt x="981837" y="90043"/>
                  </a:lnTo>
                  <a:lnTo>
                    <a:pt x="975360" y="80137"/>
                  </a:lnTo>
                  <a:lnTo>
                    <a:pt x="965835" y="75565"/>
                  </a:lnTo>
                  <a:lnTo>
                    <a:pt x="960628" y="67818"/>
                  </a:lnTo>
                  <a:lnTo>
                    <a:pt x="927989" y="34163"/>
                  </a:lnTo>
                  <a:lnTo>
                    <a:pt x="891413" y="7747"/>
                  </a:lnTo>
                  <a:lnTo>
                    <a:pt x="890143" y="0"/>
                  </a:lnTo>
                  <a:lnTo>
                    <a:pt x="877951" y="7239"/>
                  </a:lnTo>
                  <a:lnTo>
                    <a:pt x="865759" y="17018"/>
                  </a:lnTo>
                  <a:lnTo>
                    <a:pt x="865759" y="28956"/>
                  </a:lnTo>
                  <a:lnTo>
                    <a:pt x="859409" y="43434"/>
                  </a:lnTo>
                  <a:lnTo>
                    <a:pt x="865759" y="59436"/>
                  </a:lnTo>
                  <a:lnTo>
                    <a:pt x="877316" y="72898"/>
                  </a:lnTo>
                  <a:lnTo>
                    <a:pt x="881253" y="80645"/>
                  </a:lnTo>
                  <a:lnTo>
                    <a:pt x="875411" y="85344"/>
                  </a:lnTo>
                  <a:lnTo>
                    <a:pt x="880491" y="98806"/>
                  </a:lnTo>
                  <a:lnTo>
                    <a:pt x="874141" y="110236"/>
                  </a:lnTo>
                  <a:lnTo>
                    <a:pt x="869696" y="123698"/>
                  </a:lnTo>
                  <a:lnTo>
                    <a:pt x="874776" y="141224"/>
                  </a:lnTo>
                  <a:lnTo>
                    <a:pt x="853694" y="149479"/>
                  </a:lnTo>
                  <a:lnTo>
                    <a:pt x="847852" y="158369"/>
                  </a:lnTo>
                  <a:lnTo>
                    <a:pt x="847852" y="188341"/>
                  </a:lnTo>
                  <a:lnTo>
                    <a:pt x="837565" y="191897"/>
                  </a:lnTo>
                  <a:lnTo>
                    <a:pt x="819658" y="192913"/>
                  </a:lnTo>
                  <a:lnTo>
                    <a:pt x="804926" y="196596"/>
                  </a:lnTo>
                  <a:lnTo>
                    <a:pt x="790194" y="184150"/>
                  </a:lnTo>
                  <a:lnTo>
                    <a:pt x="778637" y="184150"/>
                  </a:lnTo>
                  <a:lnTo>
                    <a:pt x="778637" y="196596"/>
                  </a:lnTo>
                  <a:lnTo>
                    <a:pt x="767715" y="205359"/>
                  </a:lnTo>
                  <a:lnTo>
                    <a:pt x="767715" y="234823"/>
                  </a:lnTo>
                  <a:lnTo>
                    <a:pt x="742188" y="257175"/>
                  </a:lnTo>
                  <a:lnTo>
                    <a:pt x="742188" y="299593"/>
                  </a:lnTo>
                  <a:lnTo>
                    <a:pt x="751078" y="304177"/>
                  </a:lnTo>
                  <a:lnTo>
                    <a:pt x="763905" y="304177"/>
                  </a:lnTo>
                  <a:lnTo>
                    <a:pt x="763905" y="319278"/>
                  </a:lnTo>
                  <a:lnTo>
                    <a:pt x="758190" y="338836"/>
                  </a:lnTo>
                  <a:lnTo>
                    <a:pt x="758190" y="352298"/>
                  </a:lnTo>
                  <a:lnTo>
                    <a:pt x="763905" y="355473"/>
                  </a:lnTo>
                  <a:lnTo>
                    <a:pt x="779907" y="350774"/>
                  </a:lnTo>
                  <a:lnTo>
                    <a:pt x="792734" y="339344"/>
                  </a:lnTo>
                  <a:lnTo>
                    <a:pt x="806196" y="321310"/>
                  </a:lnTo>
                  <a:lnTo>
                    <a:pt x="816483" y="326009"/>
                  </a:lnTo>
                  <a:lnTo>
                    <a:pt x="829945" y="329565"/>
                  </a:lnTo>
                  <a:lnTo>
                    <a:pt x="831850" y="324866"/>
                  </a:lnTo>
                  <a:lnTo>
                    <a:pt x="852932" y="313055"/>
                  </a:lnTo>
                  <a:lnTo>
                    <a:pt x="838200" y="300609"/>
                  </a:lnTo>
                  <a:lnTo>
                    <a:pt x="821563" y="291846"/>
                  </a:lnTo>
                  <a:lnTo>
                    <a:pt x="792734" y="282956"/>
                  </a:lnTo>
                  <a:lnTo>
                    <a:pt x="788924" y="284607"/>
                  </a:lnTo>
                  <a:lnTo>
                    <a:pt x="785114" y="268986"/>
                  </a:lnTo>
                  <a:lnTo>
                    <a:pt x="788289" y="261239"/>
                  </a:lnTo>
                  <a:lnTo>
                    <a:pt x="805561" y="256679"/>
                  </a:lnTo>
                  <a:lnTo>
                    <a:pt x="826135" y="265430"/>
                  </a:lnTo>
                  <a:lnTo>
                    <a:pt x="848487" y="268986"/>
                  </a:lnTo>
                  <a:lnTo>
                    <a:pt x="886333" y="252984"/>
                  </a:lnTo>
                  <a:lnTo>
                    <a:pt x="901065" y="260223"/>
                  </a:lnTo>
                  <a:lnTo>
                    <a:pt x="933704" y="270141"/>
                  </a:lnTo>
                  <a:lnTo>
                    <a:pt x="954278" y="290195"/>
                  </a:lnTo>
                  <a:lnTo>
                    <a:pt x="979932" y="290195"/>
                  </a:lnTo>
                  <a:lnTo>
                    <a:pt x="1002284" y="300101"/>
                  </a:lnTo>
                  <a:lnTo>
                    <a:pt x="1012571" y="265938"/>
                  </a:lnTo>
                  <a:lnTo>
                    <a:pt x="1012571" y="247269"/>
                  </a:lnTo>
                  <a:lnTo>
                    <a:pt x="1022858" y="234823"/>
                  </a:lnTo>
                  <a:lnTo>
                    <a:pt x="1039495" y="229235"/>
                  </a:lnTo>
                  <a:lnTo>
                    <a:pt x="1046480" y="223520"/>
                  </a:lnTo>
                  <a:lnTo>
                    <a:pt x="1055497" y="217297"/>
                  </a:lnTo>
                  <a:lnTo>
                    <a:pt x="1071499" y="213106"/>
                  </a:lnTo>
                  <a:lnTo>
                    <a:pt x="1107440" y="213106"/>
                  </a:lnTo>
                  <a:lnTo>
                    <a:pt x="1118870" y="200787"/>
                  </a:lnTo>
                  <a:lnTo>
                    <a:pt x="1134364" y="200787"/>
                  </a:lnTo>
                  <a:lnTo>
                    <a:pt x="1138809" y="197612"/>
                  </a:lnTo>
                  <a:lnTo>
                    <a:pt x="1165098" y="187325"/>
                  </a:lnTo>
                  <a:close/>
                </a:path>
              </a:pathLst>
            </a:custGeom>
            <a:solidFill>
              <a:srgbClr val="92CE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598666" y="4253230"/>
              <a:ext cx="227964" cy="132587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81241" y="4283201"/>
              <a:ext cx="196087" cy="192531"/>
            </a:xfrm>
            <a:prstGeom prst="rect">
              <a:avLst/>
            </a:prstGeom>
          </p:spPr>
        </p:pic>
        <p:sp>
          <p:nvSpPr>
            <p:cNvPr id="129" name="object 129" descr=""/>
            <p:cNvSpPr/>
            <p:nvPr/>
          </p:nvSpPr>
          <p:spPr>
            <a:xfrm>
              <a:off x="6115050" y="1879091"/>
              <a:ext cx="2487295" cy="4096385"/>
            </a:xfrm>
            <a:custGeom>
              <a:avLst/>
              <a:gdLst/>
              <a:ahLst/>
              <a:cxnLst/>
              <a:rect l="l" t="t" r="r" b="b"/>
              <a:pathLst>
                <a:path w="2487295" h="4096385">
                  <a:moveTo>
                    <a:pt x="636270" y="3778758"/>
                  </a:moveTo>
                  <a:lnTo>
                    <a:pt x="607314" y="3804158"/>
                  </a:lnTo>
                  <a:lnTo>
                    <a:pt x="636270" y="3804158"/>
                  </a:lnTo>
                  <a:lnTo>
                    <a:pt x="636270" y="3778758"/>
                  </a:lnTo>
                  <a:close/>
                </a:path>
                <a:path w="2487295" h="4096385">
                  <a:moveTo>
                    <a:pt x="2458466" y="375920"/>
                  </a:moveTo>
                  <a:lnTo>
                    <a:pt x="2453767" y="345440"/>
                  </a:lnTo>
                  <a:lnTo>
                    <a:pt x="2449195" y="331470"/>
                  </a:lnTo>
                  <a:lnTo>
                    <a:pt x="2444496" y="327660"/>
                  </a:lnTo>
                  <a:lnTo>
                    <a:pt x="2414905" y="322580"/>
                  </a:lnTo>
                  <a:lnTo>
                    <a:pt x="2410206" y="322580"/>
                  </a:lnTo>
                  <a:lnTo>
                    <a:pt x="2405507" y="317500"/>
                  </a:lnTo>
                  <a:lnTo>
                    <a:pt x="2400808" y="317500"/>
                  </a:lnTo>
                  <a:lnTo>
                    <a:pt x="2329180" y="251460"/>
                  </a:lnTo>
                  <a:lnTo>
                    <a:pt x="2246934" y="234950"/>
                  </a:lnTo>
                  <a:lnTo>
                    <a:pt x="2227961" y="231140"/>
                  </a:lnTo>
                  <a:lnTo>
                    <a:pt x="2223262" y="226060"/>
                  </a:lnTo>
                  <a:lnTo>
                    <a:pt x="2202942" y="234950"/>
                  </a:lnTo>
                  <a:lnTo>
                    <a:pt x="2198370" y="234950"/>
                  </a:lnTo>
                  <a:lnTo>
                    <a:pt x="2198370" y="231140"/>
                  </a:lnTo>
                  <a:lnTo>
                    <a:pt x="2202942" y="226060"/>
                  </a:lnTo>
                  <a:lnTo>
                    <a:pt x="2202942" y="220980"/>
                  </a:lnTo>
                  <a:lnTo>
                    <a:pt x="2193671" y="220980"/>
                  </a:lnTo>
                  <a:lnTo>
                    <a:pt x="2193671" y="217170"/>
                  </a:lnTo>
                  <a:lnTo>
                    <a:pt x="2198370" y="217170"/>
                  </a:lnTo>
                  <a:lnTo>
                    <a:pt x="2198370" y="212090"/>
                  </a:lnTo>
                  <a:lnTo>
                    <a:pt x="2192998" y="207010"/>
                  </a:lnTo>
                  <a:lnTo>
                    <a:pt x="2188972" y="203200"/>
                  </a:lnTo>
                  <a:lnTo>
                    <a:pt x="2184273" y="203200"/>
                  </a:lnTo>
                  <a:lnTo>
                    <a:pt x="2179574" y="207010"/>
                  </a:lnTo>
                  <a:lnTo>
                    <a:pt x="2175002" y="207010"/>
                  </a:lnTo>
                  <a:lnTo>
                    <a:pt x="2175002" y="198120"/>
                  </a:lnTo>
                  <a:lnTo>
                    <a:pt x="2170303" y="193040"/>
                  </a:lnTo>
                  <a:lnTo>
                    <a:pt x="2165604" y="193040"/>
                  </a:lnTo>
                  <a:lnTo>
                    <a:pt x="2159381" y="189230"/>
                  </a:lnTo>
                  <a:lnTo>
                    <a:pt x="2154682" y="189230"/>
                  </a:lnTo>
                  <a:lnTo>
                    <a:pt x="2149983" y="182880"/>
                  </a:lnTo>
                  <a:lnTo>
                    <a:pt x="2145411" y="182880"/>
                  </a:lnTo>
                  <a:lnTo>
                    <a:pt x="2122043" y="172720"/>
                  </a:lnTo>
                  <a:lnTo>
                    <a:pt x="2097024" y="172720"/>
                  </a:lnTo>
                  <a:lnTo>
                    <a:pt x="2097024" y="182880"/>
                  </a:lnTo>
                  <a:lnTo>
                    <a:pt x="2092325" y="182880"/>
                  </a:lnTo>
                  <a:lnTo>
                    <a:pt x="2087753" y="193040"/>
                  </a:lnTo>
                  <a:lnTo>
                    <a:pt x="2073656" y="198120"/>
                  </a:lnTo>
                  <a:lnTo>
                    <a:pt x="2068957" y="212090"/>
                  </a:lnTo>
                  <a:lnTo>
                    <a:pt x="2064385" y="212090"/>
                  </a:lnTo>
                  <a:lnTo>
                    <a:pt x="2064385" y="220980"/>
                  </a:lnTo>
                  <a:lnTo>
                    <a:pt x="2059686" y="220980"/>
                  </a:lnTo>
                  <a:lnTo>
                    <a:pt x="2059686" y="212090"/>
                  </a:lnTo>
                  <a:lnTo>
                    <a:pt x="2062365" y="207010"/>
                  </a:lnTo>
                  <a:lnTo>
                    <a:pt x="2064385" y="203200"/>
                  </a:lnTo>
                  <a:lnTo>
                    <a:pt x="2054987" y="203200"/>
                  </a:lnTo>
                  <a:lnTo>
                    <a:pt x="2054987" y="207010"/>
                  </a:lnTo>
                  <a:lnTo>
                    <a:pt x="2034794" y="203200"/>
                  </a:lnTo>
                  <a:lnTo>
                    <a:pt x="2025396" y="203200"/>
                  </a:lnTo>
                  <a:lnTo>
                    <a:pt x="2015998" y="207010"/>
                  </a:lnTo>
                  <a:lnTo>
                    <a:pt x="2011426" y="207010"/>
                  </a:lnTo>
                  <a:lnTo>
                    <a:pt x="2006727" y="203200"/>
                  </a:lnTo>
                  <a:lnTo>
                    <a:pt x="2002028" y="207010"/>
                  </a:lnTo>
                  <a:lnTo>
                    <a:pt x="2002028" y="203200"/>
                  </a:lnTo>
                  <a:lnTo>
                    <a:pt x="2006727" y="198120"/>
                  </a:lnTo>
                  <a:lnTo>
                    <a:pt x="2015998" y="203200"/>
                  </a:lnTo>
                  <a:lnTo>
                    <a:pt x="2020697" y="203200"/>
                  </a:lnTo>
                  <a:lnTo>
                    <a:pt x="2025396" y="198120"/>
                  </a:lnTo>
                  <a:lnTo>
                    <a:pt x="2025396" y="189230"/>
                  </a:lnTo>
                  <a:lnTo>
                    <a:pt x="2020697" y="189230"/>
                  </a:lnTo>
                  <a:lnTo>
                    <a:pt x="2020697" y="182880"/>
                  </a:lnTo>
                  <a:lnTo>
                    <a:pt x="2015998" y="182880"/>
                  </a:lnTo>
                  <a:lnTo>
                    <a:pt x="2015998" y="177800"/>
                  </a:lnTo>
                  <a:lnTo>
                    <a:pt x="2020697" y="177800"/>
                  </a:lnTo>
                  <a:lnTo>
                    <a:pt x="2020697" y="172720"/>
                  </a:lnTo>
                  <a:lnTo>
                    <a:pt x="2015998" y="172720"/>
                  </a:lnTo>
                  <a:lnTo>
                    <a:pt x="2011426" y="177800"/>
                  </a:lnTo>
                  <a:lnTo>
                    <a:pt x="2011426" y="182880"/>
                  </a:lnTo>
                  <a:lnTo>
                    <a:pt x="2006727" y="182880"/>
                  </a:lnTo>
                  <a:lnTo>
                    <a:pt x="2006727" y="158750"/>
                  </a:lnTo>
                  <a:lnTo>
                    <a:pt x="2034794" y="129540"/>
                  </a:lnTo>
                  <a:lnTo>
                    <a:pt x="2039366" y="129540"/>
                  </a:lnTo>
                  <a:lnTo>
                    <a:pt x="2044065" y="125730"/>
                  </a:lnTo>
                  <a:lnTo>
                    <a:pt x="2047506" y="111760"/>
                  </a:lnTo>
                  <a:lnTo>
                    <a:pt x="2048764" y="106680"/>
                  </a:lnTo>
                  <a:lnTo>
                    <a:pt x="2039366" y="106680"/>
                  </a:lnTo>
                  <a:lnTo>
                    <a:pt x="2034794" y="101600"/>
                  </a:lnTo>
                  <a:lnTo>
                    <a:pt x="2031580" y="92710"/>
                  </a:lnTo>
                  <a:lnTo>
                    <a:pt x="2015998" y="49530"/>
                  </a:lnTo>
                  <a:lnTo>
                    <a:pt x="2011426" y="34290"/>
                  </a:lnTo>
                  <a:lnTo>
                    <a:pt x="2002028" y="34290"/>
                  </a:lnTo>
                  <a:lnTo>
                    <a:pt x="2002028" y="39370"/>
                  </a:lnTo>
                  <a:lnTo>
                    <a:pt x="1977136" y="67310"/>
                  </a:lnTo>
                  <a:lnTo>
                    <a:pt x="1972437" y="76200"/>
                  </a:lnTo>
                  <a:lnTo>
                    <a:pt x="1958340" y="92710"/>
                  </a:lnTo>
                  <a:lnTo>
                    <a:pt x="1949069" y="92710"/>
                  </a:lnTo>
                  <a:lnTo>
                    <a:pt x="1949069" y="87630"/>
                  </a:lnTo>
                  <a:lnTo>
                    <a:pt x="1944370" y="92710"/>
                  </a:lnTo>
                  <a:lnTo>
                    <a:pt x="1924177" y="92710"/>
                  </a:lnTo>
                  <a:lnTo>
                    <a:pt x="1919478" y="82550"/>
                  </a:lnTo>
                  <a:lnTo>
                    <a:pt x="1905381" y="76200"/>
                  </a:lnTo>
                  <a:lnTo>
                    <a:pt x="1891411" y="82550"/>
                  </a:lnTo>
                  <a:lnTo>
                    <a:pt x="1885188" y="76200"/>
                  </a:lnTo>
                  <a:lnTo>
                    <a:pt x="1880489" y="76200"/>
                  </a:lnTo>
                  <a:lnTo>
                    <a:pt x="1875790" y="82550"/>
                  </a:lnTo>
                  <a:lnTo>
                    <a:pt x="1875790" y="96520"/>
                  </a:lnTo>
                  <a:lnTo>
                    <a:pt x="1866519" y="96520"/>
                  </a:lnTo>
                  <a:lnTo>
                    <a:pt x="1861820" y="92710"/>
                  </a:lnTo>
                  <a:lnTo>
                    <a:pt x="1833753" y="92710"/>
                  </a:lnTo>
                  <a:lnTo>
                    <a:pt x="1827530" y="96520"/>
                  </a:lnTo>
                  <a:lnTo>
                    <a:pt x="1822831" y="96520"/>
                  </a:lnTo>
                  <a:lnTo>
                    <a:pt x="1813560" y="101600"/>
                  </a:lnTo>
                  <a:lnTo>
                    <a:pt x="1808861" y="101600"/>
                  </a:lnTo>
                  <a:lnTo>
                    <a:pt x="1799463" y="111760"/>
                  </a:lnTo>
                  <a:lnTo>
                    <a:pt x="1785493" y="111760"/>
                  </a:lnTo>
                  <a:lnTo>
                    <a:pt x="1774571" y="101600"/>
                  </a:lnTo>
                  <a:lnTo>
                    <a:pt x="1774571" y="96520"/>
                  </a:lnTo>
                  <a:lnTo>
                    <a:pt x="1769872" y="96520"/>
                  </a:lnTo>
                  <a:lnTo>
                    <a:pt x="1769872" y="82550"/>
                  </a:lnTo>
                  <a:lnTo>
                    <a:pt x="1760601" y="76200"/>
                  </a:lnTo>
                  <a:lnTo>
                    <a:pt x="1760601" y="58420"/>
                  </a:lnTo>
                  <a:lnTo>
                    <a:pt x="1765173" y="49530"/>
                  </a:lnTo>
                  <a:lnTo>
                    <a:pt x="1765173" y="44450"/>
                  </a:lnTo>
                  <a:lnTo>
                    <a:pt x="1769872" y="39370"/>
                  </a:lnTo>
                  <a:lnTo>
                    <a:pt x="1769872" y="25400"/>
                  </a:lnTo>
                  <a:lnTo>
                    <a:pt x="1765173" y="19050"/>
                  </a:lnTo>
                  <a:lnTo>
                    <a:pt x="1755902" y="19050"/>
                  </a:lnTo>
                  <a:lnTo>
                    <a:pt x="1760601" y="10160"/>
                  </a:lnTo>
                  <a:lnTo>
                    <a:pt x="1760601" y="5080"/>
                  </a:lnTo>
                  <a:lnTo>
                    <a:pt x="1755902" y="0"/>
                  </a:lnTo>
                  <a:lnTo>
                    <a:pt x="1751203" y="0"/>
                  </a:lnTo>
                  <a:lnTo>
                    <a:pt x="1746504" y="5080"/>
                  </a:lnTo>
                  <a:lnTo>
                    <a:pt x="1746504" y="0"/>
                  </a:lnTo>
                  <a:lnTo>
                    <a:pt x="1741805" y="0"/>
                  </a:lnTo>
                  <a:lnTo>
                    <a:pt x="1741805" y="10160"/>
                  </a:lnTo>
                  <a:lnTo>
                    <a:pt x="1732534" y="19050"/>
                  </a:lnTo>
                  <a:lnTo>
                    <a:pt x="1721612" y="19050"/>
                  </a:lnTo>
                  <a:lnTo>
                    <a:pt x="1712214" y="25400"/>
                  </a:lnTo>
                  <a:lnTo>
                    <a:pt x="1707515" y="30480"/>
                  </a:lnTo>
                  <a:lnTo>
                    <a:pt x="1674876" y="34290"/>
                  </a:lnTo>
                  <a:lnTo>
                    <a:pt x="1674876" y="39370"/>
                  </a:lnTo>
                  <a:lnTo>
                    <a:pt x="1659255" y="39370"/>
                  </a:lnTo>
                  <a:lnTo>
                    <a:pt x="1626616" y="30480"/>
                  </a:lnTo>
                  <a:lnTo>
                    <a:pt x="1621917" y="30480"/>
                  </a:lnTo>
                  <a:lnTo>
                    <a:pt x="1621917" y="34290"/>
                  </a:lnTo>
                  <a:lnTo>
                    <a:pt x="1626616" y="39370"/>
                  </a:lnTo>
                  <a:lnTo>
                    <a:pt x="1635887" y="44450"/>
                  </a:lnTo>
                  <a:lnTo>
                    <a:pt x="1635887" y="63500"/>
                  </a:lnTo>
                  <a:lnTo>
                    <a:pt x="1640586" y="76200"/>
                  </a:lnTo>
                  <a:lnTo>
                    <a:pt x="1645285" y="82550"/>
                  </a:lnTo>
                  <a:lnTo>
                    <a:pt x="1659255" y="82550"/>
                  </a:lnTo>
                  <a:lnTo>
                    <a:pt x="1659255" y="87630"/>
                  </a:lnTo>
                  <a:lnTo>
                    <a:pt x="1654556" y="87630"/>
                  </a:lnTo>
                  <a:lnTo>
                    <a:pt x="1649984" y="92710"/>
                  </a:lnTo>
                  <a:lnTo>
                    <a:pt x="1645285" y="92710"/>
                  </a:lnTo>
                  <a:lnTo>
                    <a:pt x="1640586" y="96520"/>
                  </a:lnTo>
                  <a:lnTo>
                    <a:pt x="1635887" y="106680"/>
                  </a:lnTo>
                  <a:lnTo>
                    <a:pt x="1631188" y="106680"/>
                  </a:lnTo>
                  <a:lnTo>
                    <a:pt x="1626616" y="111760"/>
                  </a:lnTo>
                  <a:lnTo>
                    <a:pt x="1601597" y="120650"/>
                  </a:lnTo>
                  <a:lnTo>
                    <a:pt x="1597025" y="125730"/>
                  </a:lnTo>
                  <a:lnTo>
                    <a:pt x="1578229" y="125730"/>
                  </a:lnTo>
                  <a:lnTo>
                    <a:pt x="1568958" y="120650"/>
                  </a:lnTo>
                  <a:lnTo>
                    <a:pt x="1566265" y="115570"/>
                  </a:lnTo>
                  <a:lnTo>
                    <a:pt x="1564259" y="111760"/>
                  </a:lnTo>
                  <a:lnTo>
                    <a:pt x="1559560" y="115570"/>
                  </a:lnTo>
                  <a:lnTo>
                    <a:pt x="1553337" y="115570"/>
                  </a:lnTo>
                  <a:lnTo>
                    <a:pt x="1553337" y="101600"/>
                  </a:lnTo>
                  <a:lnTo>
                    <a:pt x="1543939" y="92710"/>
                  </a:lnTo>
                  <a:lnTo>
                    <a:pt x="1539367" y="92710"/>
                  </a:lnTo>
                  <a:lnTo>
                    <a:pt x="1529969" y="96520"/>
                  </a:lnTo>
                  <a:lnTo>
                    <a:pt x="1520571" y="96520"/>
                  </a:lnTo>
                  <a:lnTo>
                    <a:pt x="1520571" y="101600"/>
                  </a:lnTo>
                  <a:lnTo>
                    <a:pt x="1477010" y="106680"/>
                  </a:lnTo>
                  <a:lnTo>
                    <a:pt x="1477010" y="120650"/>
                  </a:lnTo>
                  <a:lnTo>
                    <a:pt x="1481709" y="125730"/>
                  </a:lnTo>
                  <a:lnTo>
                    <a:pt x="1486408" y="125730"/>
                  </a:lnTo>
                  <a:lnTo>
                    <a:pt x="1486408" y="120650"/>
                  </a:lnTo>
                  <a:lnTo>
                    <a:pt x="1490980" y="120650"/>
                  </a:lnTo>
                  <a:lnTo>
                    <a:pt x="1495679" y="125730"/>
                  </a:lnTo>
                  <a:lnTo>
                    <a:pt x="1495679" y="135890"/>
                  </a:lnTo>
                  <a:lnTo>
                    <a:pt x="1486408" y="135890"/>
                  </a:lnTo>
                  <a:lnTo>
                    <a:pt x="1472311" y="140970"/>
                  </a:lnTo>
                  <a:lnTo>
                    <a:pt x="1472311" y="154940"/>
                  </a:lnTo>
                  <a:lnTo>
                    <a:pt x="1486408" y="172720"/>
                  </a:lnTo>
                  <a:lnTo>
                    <a:pt x="1490980" y="189230"/>
                  </a:lnTo>
                  <a:lnTo>
                    <a:pt x="1486408" y="226060"/>
                  </a:lnTo>
                  <a:lnTo>
                    <a:pt x="1481709" y="246380"/>
                  </a:lnTo>
                  <a:lnTo>
                    <a:pt x="1481709" y="251460"/>
                  </a:lnTo>
                  <a:lnTo>
                    <a:pt x="1477010" y="269240"/>
                  </a:lnTo>
                  <a:lnTo>
                    <a:pt x="1463040" y="269240"/>
                  </a:lnTo>
                  <a:lnTo>
                    <a:pt x="1419352" y="283210"/>
                  </a:lnTo>
                  <a:lnTo>
                    <a:pt x="1414653" y="293370"/>
                  </a:lnTo>
                  <a:lnTo>
                    <a:pt x="1405382" y="299720"/>
                  </a:lnTo>
                  <a:lnTo>
                    <a:pt x="1389761" y="322580"/>
                  </a:lnTo>
                  <a:lnTo>
                    <a:pt x="1389761" y="336550"/>
                  </a:lnTo>
                  <a:lnTo>
                    <a:pt x="1380363" y="341630"/>
                  </a:lnTo>
                  <a:lnTo>
                    <a:pt x="1371092" y="365760"/>
                  </a:lnTo>
                  <a:lnTo>
                    <a:pt x="1380363" y="379730"/>
                  </a:lnTo>
                  <a:lnTo>
                    <a:pt x="1380363" y="384810"/>
                  </a:lnTo>
                  <a:lnTo>
                    <a:pt x="1395984" y="403860"/>
                  </a:lnTo>
                  <a:lnTo>
                    <a:pt x="1400683" y="403860"/>
                  </a:lnTo>
                  <a:lnTo>
                    <a:pt x="1400683" y="419100"/>
                  </a:lnTo>
                  <a:lnTo>
                    <a:pt x="1419352" y="419100"/>
                  </a:lnTo>
                  <a:lnTo>
                    <a:pt x="1419352" y="427990"/>
                  </a:lnTo>
                  <a:lnTo>
                    <a:pt x="1424051" y="427990"/>
                  </a:lnTo>
                  <a:lnTo>
                    <a:pt x="1428750" y="433070"/>
                  </a:lnTo>
                  <a:lnTo>
                    <a:pt x="1442720" y="427990"/>
                  </a:lnTo>
                  <a:lnTo>
                    <a:pt x="1467612" y="410210"/>
                  </a:lnTo>
                  <a:lnTo>
                    <a:pt x="1467612" y="455930"/>
                  </a:lnTo>
                  <a:lnTo>
                    <a:pt x="1481709" y="455930"/>
                  </a:lnTo>
                  <a:lnTo>
                    <a:pt x="1490980" y="452120"/>
                  </a:lnTo>
                  <a:lnTo>
                    <a:pt x="1495679" y="452120"/>
                  </a:lnTo>
                  <a:lnTo>
                    <a:pt x="1506601" y="455930"/>
                  </a:lnTo>
                  <a:lnTo>
                    <a:pt x="1525270" y="455930"/>
                  </a:lnTo>
                  <a:lnTo>
                    <a:pt x="1531632" y="452120"/>
                  </a:lnTo>
                  <a:lnTo>
                    <a:pt x="1548638" y="441960"/>
                  </a:lnTo>
                  <a:lnTo>
                    <a:pt x="1573530" y="419100"/>
                  </a:lnTo>
                  <a:lnTo>
                    <a:pt x="1606296" y="414020"/>
                  </a:lnTo>
                  <a:lnTo>
                    <a:pt x="1606296" y="419100"/>
                  </a:lnTo>
                  <a:lnTo>
                    <a:pt x="1610995" y="419100"/>
                  </a:lnTo>
                  <a:lnTo>
                    <a:pt x="1610995" y="452120"/>
                  </a:lnTo>
                  <a:lnTo>
                    <a:pt x="1606296" y="455930"/>
                  </a:lnTo>
                  <a:lnTo>
                    <a:pt x="1610995" y="472440"/>
                  </a:lnTo>
                  <a:lnTo>
                    <a:pt x="1621917" y="481330"/>
                  </a:lnTo>
                  <a:lnTo>
                    <a:pt x="1635887" y="490220"/>
                  </a:lnTo>
                  <a:lnTo>
                    <a:pt x="1663954" y="495300"/>
                  </a:lnTo>
                  <a:lnTo>
                    <a:pt x="1670177" y="495300"/>
                  </a:lnTo>
                  <a:lnTo>
                    <a:pt x="1670177" y="500380"/>
                  </a:lnTo>
                  <a:lnTo>
                    <a:pt x="1674876" y="504190"/>
                  </a:lnTo>
                  <a:lnTo>
                    <a:pt x="1698244" y="509270"/>
                  </a:lnTo>
                  <a:lnTo>
                    <a:pt x="1707515" y="520700"/>
                  </a:lnTo>
                  <a:lnTo>
                    <a:pt x="1727835" y="520700"/>
                  </a:lnTo>
                  <a:lnTo>
                    <a:pt x="1741805" y="524510"/>
                  </a:lnTo>
                  <a:lnTo>
                    <a:pt x="1746504" y="538480"/>
                  </a:lnTo>
                  <a:lnTo>
                    <a:pt x="1746504" y="543560"/>
                  </a:lnTo>
                  <a:lnTo>
                    <a:pt x="1751203" y="552450"/>
                  </a:lnTo>
                  <a:lnTo>
                    <a:pt x="1746504" y="566420"/>
                  </a:lnTo>
                  <a:lnTo>
                    <a:pt x="1755902" y="596900"/>
                  </a:lnTo>
                  <a:lnTo>
                    <a:pt x="1799463" y="596900"/>
                  </a:lnTo>
                  <a:lnTo>
                    <a:pt x="1799463" y="624840"/>
                  </a:lnTo>
                  <a:lnTo>
                    <a:pt x="1808861" y="624840"/>
                  </a:lnTo>
                  <a:lnTo>
                    <a:pt x="1818132" y="645160"/>
                  </a:lnTo>
                  <a:lnTo>
                    <a:pt x="1818132" y="676910"/>
                  </a:lnTo>
                  <a:lnTo>
                    <a:pt x="1813560" y="688340"/>
                  </a:lnTo>
                  <a:lnTo>
                    <a:pt x="1813560" y="702310"/>
                  </a:lnTo>
                  <a:lnTo>
                    <a:pt x="1808861" y="702310"/>
                  </a:lnTo>
                  <a:lnTo>
                    <a:pt x="1808861" y="707390"/>
                  </a:lnTo>
                  <a:lnTo>
                    <a:pt x="1813560" y="711200"/>
                  </a:lnTo>
                  <a:lnTo>
                    <a:pt x="1808861" y="755650"/>
                  </a:lnTo>
                  <a:lnTo>
                    <a:pt x="1813560" y="755650"/>
                  </a:lnTo>
                  <a:lnTo>
                    <a:pt x="1827530" y="759460"/>
                  </a:lnTo>
                  <a:lnTo>
                    <a:pt x="1847850" y="764540"/>
                  </a:lnTo>
                  <a:lnTo>
                    <a:pt x="1847850" y="759460"/>
                  </a:lnTo>
                  <a:lnTo>
                    <a:pt x="1852422" y="759460"/>
                  </a:lnTo>
                  <a:lnTo>
                    <a:pt x="1857121" y="764540"/>
                  </a:lnTo>
                  <a:lnTo>
                    <a:pt x="1866519" y="764540"/>
                  </a:lnTo>
                  <a:lnTo>
                    <a:pt x="1866519" y="769620"/>
                  </a:lnTo>
                  <a:lnTo>
                    <a:pt x="1871218" y="803910"/>
                  </a:lnTo>
                  <a:lnTo>
                    <a:pt x="1875790" y="807720"/>
                  </a:lnTo>
                  <a:lnTo>
                    <a:pt x="1880489" y="812800"/>
                  </a:lnTo>
                  <a:lnTo>
                    <a:pt x="1885188" y="812800"/>
                  </a:lnTo>
                  <a:lnTo>
                    <a:pt x="1885188" y="807720"/>
                  </a:lnTo>
                  <a:lnTo>
                    <a:pt x="1900809" y="807720"/>
                  </a:lnTo>
                  <a:lnTo>
                    <a:pt x="1900809" y="817880"/>
                  </a:lnTo>
                  <a:lnTo>
                    <a:pt x="1896110" y="855980"/>
                  </a:lnTo>
                  <a:lnTo>
                    <a:pt x="1910080" y="855980"/>
                  </a:lnTo>
                  <a:lnTo>
                    <a:pt x="1910080" y="861060"/>
                  </a:lnTo>
                  <a:lnTo>
                    <a:pt x="1914779" y="880110"/>
                  </a:lnTo>
                  <a:lnTo>
                    <a:pt x="1914779" y="897890"/>
                  </a:lnTo>
                  <a:lnTo>
                    <a:pt x="1900809" y="909320"/>
                  </a:lnTo>
                  <a:lnTo>
                    <a:pt x="1891411" y="909320"/>
                  </a:lnTo>
                  <a:lnTo>
                    <a:pt x="1861820" y="937260"/>
                  </a:lnTo>
                  <a:lnTo>
                    <a:pt x="1857121" y="937260"/>
                  </a:lnTo>
                  <a:lnTo>
                    <a:pt x="1847850" y="951230"/>
                  </a:lnTo>
                  <a:lnTo>
                    <a:pt x="1847850" y="957580"/>
                  </a:lnTo>
                  <a:lnTo>
                    <a:pt x="1822831" y="976630"/>
                  </a:lnTo>
                  <a:lnTo>
                    <a:pt x="1822831" y="980440"/>
                  </a:lnTo>
                  <a:lnTo>
                    <a:pt x="1813560" y="985520"/>
                  </a:lnTo>
                  <a:lnTo>
                    <a:pt x="1827530" y="985520"/>
                  </a:lnTo>
                  <a:lnTo>
                    <a:pt x="1827530" y="980440"/>
                  </a:lnTo>
                  <a:lnTo>
                    <a:pt x="1833753" y="980440"/>
                  </a:lnTo>
                  <a:lnTo>
                    <a:pt x="1852422" y="994410"/>
                  </a:lnTo>
                  <a:lnTo>
                    <a:pt x="1852422" y="1004570"/>
                  </a:lnTo>
                  <a:lnTo>
                    <a:pt x="1857121" y="1009650"/>
                  </a:lnTo>
                  <a:lnTo>
                    <a:pt x="1857121" y="1004570"/>
                  </a:lnTo>
                  <a:lnTo>
                    <a:pt x="1866519" y="999490"/>
                  </a:lnTo>
                  <a:lnTo>
                    <a:pt x="1866519" y="1004570"/>
                  </a:lnTo>
                  <a:lnTo>
                    <a:pt x="1871218" y="1014730"/>
                  </a:lnTo>
                  <a:lnTo>
                    <a:pt x="1880489" y="1014730"/>
                  </a:lnTo>
                  <a:lnTo>
                    <a:pt x="1880489" y="1019810"/>
                  </a:lnTo>
                  <a:lnTo>
                    <a:pt x="1885188" y="1019810"/>
                  </a:lnTo>
                  <a:lnTo>
                    <a:pt x="1891411" y="1024890"/>
                  </a:lnTo>
                  <a:lnTo>
                    <a:pt x="1891411" y="1028700"/>
                  </a:lnTo>
                  <a:lnTo>
                    <a:pt x="1896110" y="1028700"/>
                  </a:lnTo>
                  <a:lnTo>
                    <a:pt x="1905381" y="1033780"/>
                  </a:lnTo>
                  <a:lnTo>
                    <a:pt x="1905381" y="1038860"/>
                  </a:lnTo>
                  <a:lnTo>
                    <a:pt x="1910080" y="1047750"/>
                  </a:lnTo>
                  <a:lnTo>
                    <a:pt x="1919478" y="1052830"/>
                  </a:lnTo>
                  <a:lnTo>
                    <a:pt x="1919478" y="1061720"/>
                  </a:lnTo>
                  <a:lnTo>
                    <a:pt x="1914779" y="1061720"/>
                  </a:lnTo>
                  <a:lnTo>
                    <a:pt x="1910080" y="1068070"/>
                  </a:lnTo>
                  <a:lnTo>
                    <a:pt x="1910080" y="1082040"/>
                  </a:lnTo>
                  <a:lnTo>
                    <a:pt x="1924177" y="1076960"/>
                  </a:lnTo>
                  <a:lnTo>
                    <a:pt x="1933448" y="1061720"/>
                  </a:lnTo>
                  <a:lnTo>
                    <a:pt x="1938147" y="1052830"/>
                  </a:lnTo>
                  <a:lnTo>
                    <a:pt x="1949069" y="1038860"/>
                  </a:lnTo>
                  <a:lnTo>
                    <a:pt x="1972437" y="1024890"/>
                  </a:lnTo>
                  <a:lnTo>
                    <a:pt x="1989074" y="999490"/>
                  </a:lnTo>
                  <a:lnTo>
                    <a:pt x="2001558" y="980440"/>
                  </a:lnTo>
                  <a:lnTo>
                    <a:pt x="2020697" y="951230"/>
                  </a:lnTo>
                  <a:lnTo>
                    <a:pt x="2030095" y="951230"/>
                  </a:lnTo>
                  <a:lnTo>
                    <a:pt x="2034794" y="942340"/>
                  </a:lnTo>
                  <a:lnTo>
                    <a:pt x="2039366" y="914400"/>
                  </a:lnTo>
                  <a:lnTo>
                    <a:pt x="2044065" y="914400"/>
                  </a:lnTo>
                  <a:lnTo>
                    <a:pt x="2044065" y="909320"/>
                  </a:lnTo>
                  <a:lnTo>
                    <a:pt x="2039366" y="904240"/>
                  </a:lnTo>
                  <a:lnTo>
                    <a:pt x="2044065" y="894080"/>
                  </a:lnTo>
                  <a:lnTo>
                    <a:pt x="2039366" y="894080"/>
                  </a:lnTo>
                  <a:lnTo>
                    <a:pt x="2039366" y="880110"/>
                  </a:lnTo>
                  <a:lnTo>
                    <a:pt x="2044065" y="880110"/>
                  </a:lnTo>
                  <a:lnTo>
                    <a:pt x="2044065" y="869950"/>
                  </a:lnTo>
                  <a:lnTo>
                    <a:pt x="2068957" y="847090"/>
                  </a:lnTo>
                  <a:lnTo>
                    <a:pt x="2101723" y="821690"/>
                  </a:lnTo>
                  <a:lnTo>
                    <a:pt x="2112645" y="821690"/>
                  </a:lnTo>
                  <a:lnTo>
                    <a:pt x="2126615" y="817880"/>
                  </a:lnTo>
                  <a:lnTo>
                    <a:pt x="2136013" y="817880"/>
                  </a:lnTo>
                  <a:lnTo>
                    <a:pt x="2145411" y="807720"/>
                  </a:lnTo>
                  <a:lnTo>
                    <a:pt x="2149983" y="807720"/>
                  </a:lnTo>
                  <a:lnTo>
                    <a:pt x="2149983" y="803910"/>
                  </a:lnTo>
                  <a:lnTo>
                    <a:pt x="2154682" y="798830"/>
                  </a:lnTo>
                  <a:lnTo>
                    <a:pt x="2154682" y="803910"/>
                  </a:lnTo>
                  <a:lnTo>
                    <a:pt x="2218563" y="803910"/>
                  </a:lnTo>
                  <a:lnTo>
                    <a:pt x="2220912" y="798830"/>
                  </a:lnTo>
                  <a:lnTo>
                    <a:pt x="2223262" y="793750"/>
                  </a:lnTo>
                  <a:lnTo>
                    <a:pt x="2237232" y="787400"/>
                  </a:lnTo>
                  <a:lnTo>
                    <a:pt x="2241931" y="783590"/>
                  </a:lnTo>
                  <a:lnTo>
                    <a:pt x="2251329" y="764540"/>
                  </a:lnTo>
                  <a:lnTo>
                    <a:pt x="2255418" y="759460"/>
                  </a:lnTo>
                  <a:lnTo>
                    <a:pt x="2290191" y="716280"/>
                  </a:lnTo>
                  <a:lnTo>
                    <a:pt x="2294890" y="683260"/>
                  </a:lnTo>
                  <a:lnTo>
                    <a:pt x="2308987" y="668020"/>
                  </a:lnTo>
                  <a:lnTo>
                    <a:pt x="2329180" y="543560"/>
                  </a:lnTo>
                  <a:lnTo>
                    <a:pt x="2333879" y="543560"/>
                  </a:lnTo>
                  <a:lnTo>
                    <a:pt x="2338578" y="538480"/>
                  </a:lnTo>
                  <a:lnTo>
                    <a:pt x="2343150" y="538480"/>
                  </a:lnTo>
                  <a:lnTo>
                    <a:pt x="2357247" y="529590"/>
                  </a:lnTo>
                  <a:lnTo>
                    <a:pt x="2375916" y="495300"/>
                  </a:lnTo>
                  <a:lnTo>
                    <a:pt x="2396236" y="481330"/>
                  </a:lnTo>
                  <a:lnTo>
                    <a:pt x="2405507" y="476250"/>
                  </a:lnTo>
                  <a:lnTo>
                    <a:pt x="2449195" y="433070"/>
                  </a:lnTo>
                  <a:lnTo>
                    <a:pt x="2452281" y="414020"/>
                  </a:lnTo>
                  <a:lnTo>
                    <a:pt x="2452903" y="410210"/>
                  </a:lnTo>
                  <a:lnTo>
                    <a:pt x="2458466" y="375920"/>
                  </a:lnTo>
                  <a:close/>
                </a:path>
                <a:path w="2487295" h="4096385">
                  <a:moveTo>
                    <a:pt x="2487041" y="2775458"/>
                  </a:moveTo>
                  <a:lnTo>
                    <a:pt x="2371344" y="2826258"/>
                  </a:lnTo>
                  <a:lnTo>
                    <a:pt x="2342515" y="2826258"/>
                  </a:lnTo>
                  <a:lnTo>
                    <a:pt x="2313559" y="2800858"/>
                  </a:lnTo>
                  <a:lnTo>
                    <a:pt x="2313559" y="2750058"/>
                  </a:lnTo>
                  <a:lnTo>
                    <a:pt x="2284603" y="2750058"/>
                  </a:lnTo>
                  <a:lnTo>
                    <a:pt x="2284603" y="2724658"/>
                  </a:lnTo>
                  <a:lnTo>
                    <a:pt x="2197862" y="2724658"/>
                  </a:lnTo>
                  <a:lnTo>
                    <a:pt x="2197862" y="2699258"/>
                  </a:lnTo>
                  <a:lnTo>
                    <a:pt x="2140077" y="2559558"/>
                  </a:lnTo>
                  <a:lnTo>
                    <a:pt x="2140077" y="2534158"/>
                  </a:lnTo>
                  <a:lnTo>
                    <a:pt x="2111121" y="2508758"/>
                  </a:lnTo>
                  <a:lnTo>
                    <a:pt x="2053336" y="2508758"/>
                  </a:lnTo>
                  <a:lnTo>
                    <a:pt x="2024380" y="2483358"/>
                  </a:lnTo>
                  <a:lnTo>
                    <a:pt x="1908683" y="2508758"/>
                  </a:lnTo>
                  <a:lnTo>
                    <a:pt x="1879727" y="2534158"/>
                  </a:lnTo>
                  <a:lnTo>
                    <a:pt x="1879727" y="2559558"/>
                  </a:lnTo>
                  <a:lnTo>
                    <a:pt x="1908683" y="2534158"/>
                  </a:lnTo>
                  <a:lnTo>
                    <a:pt x="1908683" y="2584958"/>
                  </a:lnTo>
                  <a:lnTo>
                    <a:pt x="1879727" y="2610358"/>
                  </a:lnTo>
                  <a:lnTo>
                    <a:pt x="1879727" y="2635758"/>
                  </a:lnTo>
                  <a:lnTo>
                    <a:pt x="1850898" y="2673858"/>
                  </a:lnTo>
                  <a:lnTo>
                    <a:pt x="1850898" y="2699258"/>
                  </a:lnTo>
                  <a:lnTo>
                    <a:pt x="1821942" y="2724658"/>
                  </a:lnTo>
                  <a:lnTo>
                    <a:pt x="1792986" y="2724658"/>
                  </a:lnTo>
                  <a:lnTo>
                    <a:pt x="1735201" y="2699258"/>
                  </a:lnTo>
                  <a:lnTo>
                    <a:pt x="1706245" y="2750058"/>
                  </a:lnTo>
                  <a:lnTo>
                    <a:pt x="1706245" y="2826258"/>
                  </a:lnTo>
                  <a:lnTo>
                    <a:pt x="1792986" y="2826258"/>
                  </a:lnTo>
                  <a:lnTo>
                    <a:pt x="1821942" y="2800858"/>
                  </a:lnTo>
                  <a:lnTo>
                    <a:pt x="1850898" y="2826258"/>
                  </a:lnTo>
                  <a:lnTo>
                    <a:pt x="1850898" y="2889758"/>
                  </a:lnTo>
                  <a:lnTo>
                    <a:pt x="1764030" y="2889758"/>
                  </a:lnTo>
                  <a:lnTo>
                    <a:pt x="1706245" y="2940558"/>
                  </a:lnTo>
                  <a:lnTo>
                    <a:pt x="1677289" y="2940558"/>
                  </a:lnTo>
                  <a:lnTo>
                    <a:pt x="1619504" y="2991358"/>
                  </a:lnTo>
                  <a:lnTo>
                    <a:pt x="1590548" y="2991358"/>
                  </a:lnTo>
                  <a:lnTo>
                    <a:pt x="1590548" y="2965958"/>
                  </a:lnTo>
                  <a:lnTo>
                    <a:pt x="1561719" y="2965958"/>
                  </a:lnTo>
                  <a:lnTo>
                    <a:pt x="1532763" y="2991358"/>
                  </a:lnTo>
                  <a:lnTo>
                    <a:pt x="1532763" y="3016758"/>
                  </a:lnTo>
                  <a:lnTo>
                    <a:pt x="1561719" y="3016758"/>
                  </a:lnTo>
                  <a:lnTo>
                    <a:pt x="1561719" y="3042158"/>
                  </a:lnTo>
                  <a:lnTo>
                    <a:pt x="1503807" y="3080258"/>
                  </a:lnTo>
                  <a:lnTo>
                    <a:pt x="1474851" y="3105658"/>
                  </a:lnTo>
                  <a:lnTo>
                    <a:pt x="1388110" y="3105658"/>
                  </a:lnTo>
                  <a:lnTo>
                    <a:pt x="1330325" y="3131058"/>
                  </a:lnTo>
                  <a:lnTo>
                    <a:pt x="1301369" y="3131058"/>
                  </a:lnTo>
                  <a:lnTo>
                    <a:pt x="1272413" y="3156458"/>
                  </a:lnTo>
                  <a:lnTo>
                    <a:pt x="1243584" y="3131058"/>
                  </a:lnTo>
                  <a:lnTo>
                    <a:pt x="1156843" y="3105658"/>
                  </a:lnTo>
                  <a:lnTo>
                    <a:pt x="1127887" y="3105658"/>
                  </a:lnTo>
                  <a:lnTo>
                    <a:pt x="1098931" y="3080258"/>
                  </a:lnTo>
                  <a:lnTo>
                    <a:pt x="954405" y="3105658"/>
                  </a:lnTo>
                  <a:lnTo>
                    <a:pt x="896493" y="3016758"/>
                  </a:lnTo>
                  <a:lnTo>
                    <a:pt x="867537" y="3016758"/>
                  </a:lnTo>
                  <a:lnTo>
                    <a:pt x="780796" y="2965958"/>
                  </a:lnTo>
                  <a:lnTo>
                    <a:pt x="694055" y="2965958"/>
                  </a:lnTo>
                  <a:lnTo>
                    <a:pt x="694055" y="2889758"/>
                  </a:lnTo>
                  <a:lnTo>
                    <a:pt x="665099" y="2826258"/>
                  </a:lnTo>
                  <a:lnTo>
                    <a:pt x="665099" y="2800858"/>
                  </a:lnTo>
                  <a:lnTo>
                    <a:pt x="636270" y="2800858"/>
                  </a:lnTo>
                  <a:lnTo>
                    <a:pt x="607314" y="2800858"/>
                  </a:lnTo>
                  <a:lnTo>
                    <a:pt x="607314" y="2775458"/>
                  </a:lnTo>
                  <a:lnTo>
                    <a:pt x="578358" y="2750058"/>
                  </a:lnTo>
                  <a:lnTo>
                    <a:pt x="578358" y="2775458"/>
                  </a:lnTo>
                  <a:lnTo>
                    <a:pt x="549529" y="2750058"/>
                  </a:lnTo>
                  <a:lnTo>
                    <a:pt x="549529" y="2775458"/>
                  </a:lnTo>
                  <a:lnTo>
                    <a:pt x="491617" y="2775458"/>
                  </a:lnTo>
                  <a:lnTo>
                    <a:pt x="491617" y="2851658"/>
                  </a:lnTo>
                  <a:lnTo>
                    <a:pt x="462648" y="2851658"/>
                  </a:lnTo>
                  <a:lnTo>
                    <a:pt x="375920" y="2851658"/>
                  </a:lnTo>
                  <a:lnTo>
                    <a:pt x="347091" y="2940558"/>
                  </a:lnTo>
                  <a:lnTo>
                    <a:pt x="375920" y="2965958"/>
                  </a:lnTo>
                  <a:lnTo>
                    <a:pt x="260223" y="2965958"/>
                  </a:lnTo>
                  <a:lnTo>
                    <a:pt x="260223" y="2991358"/>
                  </a:lnTo>
                  <a:lnTo>
                    <a:pt x="289179" y="2991358"/>
                  </a:lnTo>
                  <a:lnTo>
                    <a:pt x="289179" y="3131058"/>
                  </a:lnTo>
                  <a:lnTo>
                    <a:pt x="260223" y="3131058"/>
                  </a:lnTo>
                  <a:lnTo>
                    <a:pt x="202438" y="3156458"/>
                  </a:lnTo>
                  <a:lnTo>
                    <a:pt x="202438" y="3181858"/>
                  </a:lnTo>
                  <a:lnTo>
                    <a:pt x="144653" y="3181858"/>
                  </a:lnTo>
                  <a:lnTo>
                    <a:pt x="115697" y="3207258"/>
                  </a:lnTo>
                  <a:lnTo>
                    <a:pt x="57785" y="3207258"/>
                  </a:lnTo>
                  <a:lnTo>
                    <a:pt x="0" y="3258058"/>
                  </a:lnTo>
                  <a:lnTo>
                    <a:pt x="28956" y="3296158"/>
                  </a:lnTo>
                  <a:lnTo>
                    <a:pt x="57785" y="3296158"/>
                  </a:lnTo>
                  <a:lnTo>
                    <a:pt x="57785" y="3372358"/>
                  </a:lnTo>
                  <a:lnTo>
                    <a:pt x="86741" y="3372358"/>
                  </a:lnTo>
                  <a:lnTo>
                    <a:pt x="115697" y="3397758"/>
                  </a:lnTo>
                  <a:lnTo>
                    <a:pt x="115697" y="3423158"/>
                  </a:lnTo>
                  <a:lnTo>
                    <a:pt x="144653" y="3448558"/>
                  </a:lnTo>
                  <a:lnTo>
                    <a:pt x="202438" y="3448558"/>
                  </a:lnTo>
                  <a:lnTo>
                    <a:pt x="202438" y="3423158"/>
                  </a:lnTo>
                  <a:lnTo>
                    <a:pt x="260223" y="3423158"/>
                  </a:lnTo>
                  <a:lnTo>
                    <a:pt x="260223" y="3448558"/>
                  </a:lnTo>
                  <a:lnTo>
                    <a:pt x="289179" y="3448558"/>
                  </a:lnTo>
                  <a:lnTo>
                    <a:pt x="260223" y="3473958"/>
                  </a:lnTo>
                  <a:lnTo>
                    <a:pt x="260223" y="3512058"/>
                  </a:lnTo>
                  <a:lnTo>
                    <a:pt x="231394" y="3512058"/>
                  </a:lnTo>
                  <a:lnTo>
                    <a:pt x="231394" y="3562858"/>
                  </a:lnTo>
                  <a:lnTo>
                    <a:pt x="260223" y="3562858"/>
                  </a:lnTo>
                  <a:lnTo>
                    <a:pt x="231394" y="3588258"/>
                  </a:lnTo>
                  <a:lnTo>
                    <a:pt x="202438" y="3588258"/>
                  </a:lnTo>
                  <a:lnTo>
                    <a:pt x="231394" y="3613658"/>
                  </a:lnTo>
                  <a:lnTo>
                    <a:pt x="202438" y="3613658"/>
                  </a:lnTo>
                  <a:lnTo>
                    <a:pt x="202438" y="3639058"/>
                  </a:lnTo>
                  <a:lnTo>
                    <a:pt x="260223" y="3639058"/>
                  </a:lnTo>
                  <a:lnTo>
                    <a:pt x="260223" y="3664458"/>
                  </a:lnTo>
                  <a:lnTo>
                    <a:pt x="347091" y="3664458"/>
                  </a:lnTo>
                  <a:lnTo>
                    <a:pt x="375920" y="3702558"/>
                  </a:lnTo>
                  <a:lnTo>
                    <a:pt x="404876" y="3702558"/>
                  </a:lnTo>
                  <a:lnTo>
                    <a:pt x="404876" y="3727958"/>
                  </a:lnTo>
                  <a:lnTo>
                    <a:pt x="433819" y="3727958"/>
                  </a:lnTo>
                  <a:lnTo>
                    <a:pt x="433819" y="3753358"/>
                  </a:lnTo>
                  <a:lnTo>
                    <a:pt x="462648" y="3753358"/>
                  </a:lnTo>
                  <a:lnTo>
                    <a:pt x="462648" y="3778758"/>
                  </a:lnTo>
                  <a:lnTo>
                    <a:pt x="636270" y="3778758"/>
                  </a:lnTo>
                  <a:lnTo>
                    <a:pt x="809752" y="3778758"/>
                  </a:lnTo>
                  <a:lnTo>
                    <a:pt x="809752" y="3753358"/>
                  </a:lnTo>
                  <a:lnTo>
                    <a:pt x="838708" y="3727958"/>
                  </a:lnTo>
                  <a:lnTo>
                    <a:pt x="925449" y="3727958"/>
                  </a:lnTo>
                  <a:lnTo>
                    <a:pt x="925449" y="3753358"/>
                  </a:lnTo>
                  <a:lnTo>
                    <a:pt x="954405" y="3753358"/>
                  </a:lnTo>
                  <a:lnTo>
                    <a:pt x="983234" y="3778758"/>
                  </a:lnTo>
                  <a:lnTo>
                    <a:pt x="1012190" y="3778758"/>
                  </a:lnTo>
                  <a:lnTo>
                    <a:pt x="1012190" y="3880358"/>
                  </a:lnTo>
                  <a:lnTo>
                    <a:pt x="983234" y="3918458"/>
                  </a:lnTo>
                  <a:lnTo>
                    <a:pt x="983234" y="3969258"/>
                  </a:lnTo>
                  <a:lnTo>
                    <a:pt x="1012190" y="3943858"/>
                  </a:lnTo>
                  <a:lnTo>
                    <a:pt x="1041146" y="3943858"/>
                  </a:lnTo>
                  <a:lnTo>
                    <a:pt x="1041146" y="3969258"/>
                  </a:lnTo>
                  <a:lnTo>
                    <a:pt x="1069975" y="3994658"/>
                  </a:lnTo>
                  <a:lnTo>
                    <a:pt x="1041146" y="4020058"/>
                  </a:lnTo>
                  <a:lnTo>
                    <a:pt x="1069975" y="4020058"/>
                  </a:lnTo>
                  <a:lnTo>
                    <a:pt x="1098931" y="4045458"/>
                  </a:lnTo>
                  <a:lnTo>
                    <a:pt x="1156843" y="4045458"/>
                  </a:lnTo>
                  <a:lnTo>
                    <a:pt x="1156843" y="4020058"/>
                  </a:lnTo>
                  <a:lnTo>
                    <a:pt x="1185672" y="3994658"/>
                  </a:lnTo>
                  <a:lnTo>
                    <a:pt x="1272413" y="3994658"/>
                  </a:lnTo>
                  <a:lnTo>
                    <a:pt x="1272413" y="3969258"/>
                  </a:lnTo>
                  <a:lnTo>
                    <a:pt x="1301369" y="3969258"/>
                  </a:lnTo>
                  <a:lnTo>
                    <a:pt x="1330325" y="3994658"/>
                  </a:lnTo>
                  <a:lnTo>
                    <a:pt x="1359281" y="3994658"/>
                  </a:lnTo>
                  <a:lnTo>
                    <a:pt x="1330325" y="4020058"/>
                  </a:lnTo>
                  <a:lnTo>
                    <a:pt x="1359281" y="4020058"/>
                  </a:lnTo>
                  <a:lnTo>
                    <a:pt x="1359281" y="4045458"/>
                  </a:lnTo>
                  <a:lnTo>
                    <a:pt x="1474851" y="4045458"/>
                  </a:lnTo>
                  <a:lnTo>
                    <a:pt x="1474851" y="4096258"/>
                  </a:lnTo>
                  <a:lnTo>
                    <a:pt x="1503807" y="4096258"/>
                  </a:lnTo>
                  <a:lnTo>
                    <a:pt x="1503807" y="4045458"/>
                  </a:lnTo>
                  <a:lnTo>
                    <a:pt x="1590548" y="4045458"/>
                  </a:lnTo>
                  <a:lnTo>
                    <a:pt x="1590548" y="4020058"/>
                  </a:lnTo>
                  <a:lnTo>
                    <a:pt x="1619504" y="3994658"/>
                  </a:lnTo>
                  <a:lnTo>
                    <a:pt x="1735201" y="3994658"/>
                  </a:lnTo>
                  <a:lnTo>
                    <a:pt x="1764030" y="3969258"/>
                  </a:lnTo>
                  <a:lnTo>
                    <a:pt x="1792986" y="3969258"/>
                  </a:lnTo>
                  <a:lnTo>
                    <a:pt x="1792986" y="3943858"/>
                  </a:lnTo>
                  <a:lnTo>
                    <a:pt x="1792986" y="3918458"/>
                  </a:lnTo>
                  <a:lnTo>
                    <a:pt x="1850898" y="3918458"/>
                  </a:lnTo>
                  <a:lnTo>
                    <a:pt x="1850898" y="3880358"/>
                  </a:lnTo>
                  <a:lnTo>
                    <a:pt x="1879727" y="3880358"/>
                  </a:lnTo>
                  <a:lnTo>
                    <a:pt x="1879727" y="3829558"/>
                  </a:lnTo>
                  <a:lnTo>
                    <a:pt x="1937639" y="3778758"/>
                  </a:lnTo>
                  <a:lnTo>
                    <a:pt x="1937639" y="3727958"/>
                  </a:lnTo>
                  <a:lnTo>
                    <a:pt x="1966468" y="3727958"/>
                  </a:lnTo>
                  <a:lnTo>
                    <a:pt x="1966468" y="3702558"/>
                  </a:lnTo>
                  <a:lnTo>
                    <a:pt x="1937639" y="3702558"/>
                  </a:lnTo>
                  <a:lnTo>
                    <a:pt x="1937639" y="3664458"/>
                  </a:lnTo>
                  <a:lnTo>
                    <a:pt x="1908683" y="3702558"/>
                  </a:lnTo>
                  <a:lnTo>
                    <a:pt x="1908683" y="3664458"/>
                  </a:lnTo>
                  <a:lnTo>
                    <a:pt x="1937639" y="3664458"/>
                  </a:lnTo>
                  <a:lnTo>
                    <a:pt x="1966468" y="3639058"/>
                  </a:lnTo>
                  <a:lnTo>
                    <a:pt x="1937639" y="3639058"/>
                  </a:lnTo>
                  <a:lnTo>
                    <a:pt x="1937639" y="3613658"/>
                  </a:lnTo>
                  <a:lnTo>
                    <a:pt x="1966468" y="3613658"/>
                  </a:lnTo>
                  <a:lnTo>
                    <a:pt x="1937639" y="3588258"/>
                  </a:lnTo>
                  <a:lnTo>
                    <a:pt x="1937639" y="3562858"/>
                  </a:lnTo>
                  <a:lnTo>
                    <a:pt x="1908683" y="3537458"/>
                  </a:lnTo>
                  <a:lnTo>
                    <a:pt x="1908683" y="3512058"/>
                  </a:lnTo>
                  <a:lnTo>
                    <a:pt x="1850898" y="3473958"/>
                  </a:lnTo>
                  <a:lnTo>
                    <a:pt x="1879727" y="3448558"/>
                  </a:lnTo>
                  <a:lnTo>
                    <a:pt x="1879727" y="3423158"/>
                  </a:lnTo>
                  <a:lnTo>
                    <a:pt x="1908683" y="3423158"/>
                  </a:lnTo>
                  <a:lnTo>
                    <a:pt x="1908683" y="3397758"/>
                  </a:lnTo>
                  <a:lnTo>
                    <a:pt x="1966468" y="3397758"/>
                  </a:lnTo>
                  <a:lnTo>
                    <a:pt x="1966468" y="3372358"/>
                  </a:lnTo>
                  <a:lnTo>
                    <a:pt x="1995424" y="3397758"/>
                  </a:lnTo>
                  <a:lnTo>
                    <a:pt x="1995424" y="3346958"/>
                  </a:lnTo>
                  <a:lnTo>
                    <a:pt x="1908683" y="3346958"/>
                  </a:lnTo>
                  <a:lnTo>
                    <a:pt x="1879727" y="3372358"/>
                  </a:lnTo>
                  <a:lnTo>
                    <a:pt x="1850898" y="3372358"/>
                  </a:lnTo>
                  <a:lnTo>
                    <a:pt x="1850898" y="3346958"/>
                  </a:lnTo>
                  <a:lnTo>
                    <a:pt x="1821942" y="3346958"/>
                  </a:lnTo>
                  <a:lnTo>
                    <a:pt x="1821942" y="3321558"/>
                  </a:lnTo>
                  <a:lnTo>
                    <a:pt x="1792986" y="3321558"/>
                  </a:lnTo>
                  <a:lnTo>
                    <a:pt x="1792986" y="3258058"/>
                  </a:lnTo>
                  <a:lnTo>
                    <a:pt x="1850898" y="3258058"/>
                  </a:lnTo>
                  <a:lnTo>
                    <a:pt x="1879727" y="3232658"/>
                  </a:lnTo>
                  <a:lnTo>
                    <a:pt x="1908683" y="3232658"/>
                  </a:lnTo>
                  <a:lnTo>
                    <a:pt x="1937639" y="3181858"/>
                  </a:lnTo>
                  <a:lnTo>
                    <a:pt x="1966468" y="3181858"/>
                  </a:lnTo>
                  <a:lnTo>
                    <a:pt x="1966468" y="3232658"/>
                  </a:lnTo>
                  <a:lnTo>
                    <a:pt x="1937639" y="3232658"/>
                  </a:lnTo>
                  <a:lnTo>
                    <a:pt x="1937639" y="3258058"/>
                  </a:lnTo>
                  <a:lnTo>
                    <a:pt x="2024380" y="3258058"/>
                  </a:lnTo>
                  <a:lnTo>
                    <a:pt x="2024380" y="3232658"/>
                  </a:lnTo>
                  <a:lnTo>
                    <a:pt x="2053336" y="3232658"/>
                  </a:lnTo>
                  <a:lnTo>
                    <a:pt x="2082165" y="3207258"/>
                  </a:lnTo>
                  <a:lnTo>
                    <a:pt x="2111121" y="3207258"/>
                  </a:lnTo>
                  <a:lnTo>
                    <a:pt x="2168906" y="3156458"/>
                  </a:lnTo>
                  <a:lnTo>
                    <a:pt x="2226818" y="3156458"/>
                  </a:lnTo>
                  <a:lnTo>
                    <a:pt x="2226818" y="3131058"/>
                  </a:lnTo>
                  <a:lnTo>
                    <a:pt x="2255774" y="3131058"/>
                  </a:lnTo>
                  <a:lnTo>
                    <a:pt x="2284603" y="3105658"/>
                  </a:lnTo>
                  <a:lnTo>
                    <a:pt x="2284603" y="3080258"/>
                  </a:lnTo>
                  <a:lnTo>
                    <a:pt x="2313559" y="3105658"/>
                  </a:lnTo>
                  <a:lnTo>
                    <a:pt x="2342515" y="3080258"/>
                  </a:lnTo>
                  <a:lnTo>
                    <a:pt x="2342515" y="2991358"/>
                  </a:lnTo>
                  <a:lnTo>
                    <a:pt x="2371344" y="2965958"/>
                  </a:lnTo>
                  <a:lnTo>
                    <a:pt x="2429256" y="2965958"/>
                  </a:lnTo>
                  <a:lnTo>
                    <a:pt x="2458212" y="2915158"/>
                  </a:lnTo>
                  <a:lnTo>
                    <a:pt x="2458212" y="2851658"/>
                  </a:lnTo>
                  <a:lnTo>
                    <a:pt x="2487041" y="2826258"/>
                  </a:lnTo>
                  <a:lnTo>
                    <a:pt x="2487041" y="2775458"/>
                  </a:lnTo>
                  <a:close/>
                </a:path>
              </a:pathLst>
            </a:custGeom>
            <a:solidFill>
              <a:srgbClr val="92CE3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 descr=""/>
          <p:cNvSpPr txBox="1"/>
          <p:nvPr/>
        </p:nvSpPr>
        <p:spPr>
          <a:xfrm>
            <a:off x="6192773" y="1292733"/>
            <a:ext cx="17989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Equivalente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6904101" y="2906013"/>
            <a:ext cx="10414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4995" algn="l"/>
              </a:tabLst>
            </a:pPr>
            <a:r>
              <a:rPr dirty="0" sz="1400" spc="-25" b="1">
                <a:solidFill>
                  <a:srgbClr val="635D5B"/>
                </a:solidFill>
                <a:latin typeface="Franklin Gothic Medium"/>
                <a:cs typeface="Franklin Gothic Medium"/>
              </a:rPr>
              <a:t>USA</a:t>
            </a:r>
            <a:r>
              <a:rPr dirty="0" sz="1400" b="1">
                <a:solidFill>
                  <a:srgbClr val="635D5B"/>
                </a:solidFill>
                <a:latin typeface="Franklin Gothic Medium"/>
                <a:cs typeface="Franklin Gothic Medium"/>
              </a:rPr>
              <a:t>	</a:t>
            </a:r>
            <a:r>
              <a:rPr dirty="0" sz="14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Brasil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7479918" y="3905503"/>
            <a:ext cx="4781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Japón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8123301" y="5565140"/>
            <a:ext cx="4660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635D5B"/>
                </a:solidFill>
                <a:latin typeface="Franklin Gothic Medium"/>
                <a:cs typeface="Franklin Gothic Medium"/>
              </a:rPr>
              <a:t>China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27041" y="1620354"/>
            <a:ext cx="4515485" cy="4103370"/>
          </a:xfrm>
          <a:prstGeom prst="rect">
            <a:avLst/>
          </a:prstGeom>
          <a:ln w="9525">
            <a:solidFill>
              <a:srgbClr val="2C2928"/>
            </a:solidFill>
          </a:ln>
        </p:spPr>
        <p:txBody>
          <a:bodyPr wrap="square" lIns="0" tIns="113665" rIns="0" bIns="0" rtlCol="0" vert="horz">
            <a:spAutoFit/>
          </a:bodyPr>
          <a:lstStyle/>
          <a:p>
            <a:pPr marL="1916430">
              <a:lnSpc>
                <a:spcPct val="100000"/>
              </a:lnSpc>
              <a:spcBef>
                <a:spcPts val="895"/>
              </a:spcBef>
            </a:pPr>
            <a:r>
              <a:rPr dirty="0" sz="1400" b="1">
                <a:solidFill>
                  <a:srgbClr val="92D050"/>
                </a:solidFill>
                <a:latin typeface="Franklin Gothic Medium"/>
                <a:cs typeface="Franklin Gothic Medium"/>
              </a:rPr>
              <a:t>CDP</a:t>
            </a:r>
            <a:r>
              <a:rPr dirty="0" sz="1400" spc="-25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92D050"/>
                </a:solidFill>
                <a:latin typeface="Franklin Gothic Medium"/>
                <a:cs typeface="Franklin Gothic Medium"/>
              </a:rPr>
              <a:t>Cities</a:t>
            </a:r>
            <a:r>
              <a:rPr dirty="0" sz="1400" spc="-30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92D050"/>
                </a:solidFill>
                <a:latin typeface="Franklin Gothic Medium"/>
                <a:cs typeface="Franklin Gothic Medium"/>
              </a:rPr>
              <a:t>(2011)</a:t>
            </a:r>
            <a:endParaRPr sz="1400">
              <a:latin typeface="Franklin Gothic Medium"/>
              <a:cs typeface="Franklin Gothic Medium"/>
            </a:endParaRPr>
          </a:p>
          <a:p>
            <a:pPr marL="1922780" marR="201930" indent="-22860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1922780" algn="l"/>
              </a:tabLst>
            </a:pPr>
            <a:r>
              <a:rPr dirty="0" sz="1400" b="1">
                <a:latin typeface="Franklin Gothic Medium"/>
                <a:cs typeface="Franklin Gothic Medium"/>
              </a:rPr>
              <a:t>42</a:t>
            </a:r>
            <a:r>
              <a:rPr dirty="0" sz="1400" spc="-2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ciudades</a:t>
            </a:r>
            <a:r>
              <a:rPr dirty="0" sz="1400" spc="-3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da</a:t>
            </a:r>
            <a:r>
              <a:rPr dirty="0" sz="1400" spc="-2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C40</a:t>
            </a:r>
            <a:r>
              <a:rPr dirty="0" sz="1400" spc="-45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divulgaran </a:t>
            </a:r>
            <a:r>
              <a:rPr dirty="0" sz="1400" b="1">
                <a:latin typeface="Franklin Gothic Medium"/>
                <a:cs typeface="Franklin Gothic Medium"/>
              </a:rPr>
              <a:t>resultados</a:t>
            </a:r>
            <a:r>
              <a:rPr dirty="0" sz="1400" spc="-4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sobre</a:t>
            </a:r>
            <a:r>
              <a:rPr dirty="0" sz="1400" spc="-45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riscos </a:t>
            </a:r>
            <a:r>
              <a:rPr dirty="0" sz="1400" b="1">
                <a:latin typeface="Franklin Gothic Medium"/>
                <a:cs typeface="Franklin Gothic Medium"/>
              </a:rPr>
              <a:t>climáticos,</a:t>
            </a:r>
            <a:r>
              <a:rPr dirty="0" sz="1400" spc="-3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emisores</a:t>
            </a:r>
            <a:r>
              <a:rPr dirty="0" sz="1400" spc="-4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de</a:t>
            </a:r>
            <a:r>
              <a:rPr dirty="0" sz="1400" spc="-2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GEE</a:t>
            </a:r>
            <a:r>
              <a:rPr dirty="0" sz="1400" spc="-25" b="1">
                <a:latin typeface="Franklin Gothic Medium"/>
                <a:cs typeface="Franklin Gothic Medium"/>
              </a:rPr>
              <a:t> en </a:t>
            </a:r>
            <a:r>
              <a:rPr dirty="0" sz="1400" b="1">
                <a:latin typeface="Franklin Gothic Medium"/>
                <a:cs typeface="Franklin Gothic Medium"/>
              </a:rPr>
              <a:t>plataforma</a:t>
            </a:r>
            <a:r>
              <a:rPr dirty="0" sz="1400" spc="-50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consistente</a:t>
            </a:r>
            <a:r>
              <a:rPr dirty="0" sz="1400" spc="-50" b="1">
                <a:latin typeface="Franklin Gothic Medium"/>
                <a:cs typeface="Franklin Gothic Medium"/>
              </a:rPr>
              <a:t> e </a:t>
            </a:r>
            <a:r>
              <a:rPr dirty="0" sz="1400" spc="-10" b="1">
                <a:latin typeface="Franklin Gothic Medium"/>
                <a:cs typeface="Franklin Gothic Medium"/>
              </a:rPr>
              <a:t>comparable.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1400">
              <a:latin typeface="Franklin Gothic Medium"/>
              <a:cs typeface="Franklin Gothic Medium"/>
            </a:endParaRPr>
          </a:p>
          <a:p>
            <a:pPr marL="1916430">
              <a:lnSpc>
                <a:spcPct val="100000"/>
              </a:lnSpc>
            </a:pPr>
            <a:r>
              <a:rPr dirty="0" sz="1400" b="1">
                <a:latin typeface="Franklin Gothic Medium"/>
                <a:cs typeface="Franklin Gothic Medium"/>
              </a:rPr>
              <a:t>Algunas</a:t>
            </a:r>
            <a:r>
              <a:rPr dirty="0" sz="1400" spc="-55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informaciones:</a:t>
            </a:r>
            <a:endParaRPr sz="1400">
              <a:latin typeface="Franklin Gothic Medium"/>
              <a:cs typeface="Franklin Gothic Medium"/>
            </a:endParaRPr>
          </a:p>
          <a:p>
            <a:pPr marL="1922780" marR="240029" indent="-228600">
              <a:lnSpc>
                <a:spcPct val="100000"/>
              </a:lnSpc>
              <a:buFont typeface="Arial"/>
              <a:buChar char="•"/>
              <a:tabLst>
                <a:tab pos="1922780" algn="l"/>
              </a:tabLst>
            </a:pPr>
            <a:r>
              <a:rPr dirty="0" sz="1400" b="1">
                <a:latin typeface="Franklin Gothic Medium"/>
                <a:cs typeface="Franklin Gothic Medium"/>
              </a:rPr>
              <a:t>57%</a:t>
            </a:r>
            <a:r>
              <a:rPr dirty="0" sz="1400" spc="-6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das</a:t>
            </a:r>
            <a:r>
              <a:rPr dirty="0" sz="1400" spc="-3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ciudades</a:t>
            </a:r>
            <a:r>
              <a:rPr dirty="0" sz="1400" spc="-4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ten</a:t>
            </a:r>
            <a:r>
              <a:rPr dirty="0" sz="1400" spc="-35" b="1">
                <a:latin typeface="Franklin Gothic Medium"/>
                <a:cs typeface="Franklin Gothic Medium"/>
              </a:rPr>
              <a:t> </a:t>
            </a:r>
            <a:r>
              <a:rPr dirty="0" sz="1400" spc="-20" b="1">
                <a:latin typeface="Franklin Gothic Medium"/>
                <a:cs typeface="Franklin Gothic Medium"/>
              </a:rPr>
              <a:t>metas </a:t>
            </a:r>
            <a:r>
              <a:rPr dirty="0" sz="1400" spc="-10" b="1">
                <a:latin typeface="Franklin Gothic Medium"/>
                <a:cs typeface="Franklin Gothic Medium"/>
              </a:rPr>
              <a:t>mensuraréis</a:t>
            </a:r>
            <a:r>
              <a:rPr dirty="0" sz="1400" spc="-3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de</a:t>
            </a:r>
            <a:r>
              <a:rPr dirty="0" sz="1400" spc="-1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reducción</a:t>
            </a:r>
            <a:r>
              <a:rPr dirty="0" sz="1400" spc="-25" b="1">
                <a:latin typeface="Franklin Gothic Medium"/>
                <a:cs typeface="Franklin Gothic Medium"/>
              </a:rPr>
              <a:t> de </a:t>
            </a:r>
            <a:r>
              <a:rPr dirty="0" sz="1400" b="1">
                <a:latin typeface="Franklin Gothic Medium"/>
                <a:cs typeface="Franklin Gothic Medium"/>
              </a:rPr>
              <a:t>GEE;</a:t>
            </a:r>
            <a:r>
              <a:rPr dirty="0" sz="1400" spc="-4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e 62%</a:t>
            </a:r>
            <a:r>
              <a:rPr dirty="0" sz="1400" spc="-4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ya</a:t>
            </a:r>
            <a:r>
              <a:rPr dirty="0" sz="1400" spc="-15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aprobaran </a:t>
            </a:r>
            <a:r>
              <a:rPr dirty="0" sz="1400" b="1">
                <a:latin typeface="Franklin Gothic Medium"/>
                <a:cs typeface="Franklin Gothic Medium"/>
              </a:rPr>
              <a:t>planos</a:t>
            </a:r>
            <a:r>
              <a:rPr dirty="0" sz="1400" spc="-5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de</a:t>
            </a:r>
            <a:r>
              <a:rPr dirty="0" sz="1400" spc="-1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acciones</a:t>
            </a:r>
            <a:r>
              <a:rPr dirty="0" sz="1400" spc="-4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para</a:t>
            </a:r>
            <a:r>
              <a:rPr dirty="0" sz="1400" spc="-4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de</a:t>
            </a:r>
            <a:r>
              <a:rPr dirty="0" sz="1400" spc="-25" b="1">
                <a:latin typeface="Franklin Gothic Medium"/>
                <a:cs typeface="Franklin Gothic Medium"/>
              </a:rPr>
              <a:t> las </a:t>
            </a:r>
            <a:r>
              <a:rPr dirty="0" sz="1400" b="1">
                <a:latin typeface="Franklin Gothic Medium"/>
                <a:cs typeface="Franklin Gothic Medium"/>
              </a:rPr>
              <a:t>cuestiones</a:t>
            </a:r>
            <a:r>
              <a:rPr dirty="0" sz="1400" spc="-80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climáticas.</a:t>
            </a:r>
            <a:endParaRPr sz="1400">
              <a:latin typeface="Franklin Gothic Medium"/>
              <a:cs typeface="Franklin Gothic Medium"/>
            </a:endParaRPr>
          </a:p>
          <a:p>
            <a:pPr algn="just" marL="1921510" marR="329565" indent="-227329">
              <a:lnSpc>
                <a:spcPct val="100000"/>
              </a:lnSpc>
              <a:buFont typeface="Arial"/>
              <a:buChar char="•"/>
              <a:tabLst>
                <a:tab pos="1922780" algn="l"/>
              </a:tabLst>
            </a:pPr>
            <a:r>
              <a:rPr dirty="0" sz="1400" b="1">
                <a:latin typeface="Franklin Gothic Medium"/>
                <a:cs typeface="Franklin Gothic Medium"/>
              </a:rPr>
              <a:t>Mas</a:t>
            </a:r>
            <a:r>
              <a:rPr dirty="0" sz="1400" spc="-2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de</a:t>
            </a:r>
            <a:r>
              <a:rPr dirty="0" sz="1400" spc="-2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90%</a:t>
            </a:r>
            <a:r>
              <a:rPr dirty="0" sz="1400" spc="-5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das</a:t>
            </a:r>
            <a:r>
              <a:rPr dirty="0" sz="1400" spc="-3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ciudades</a:t>
            </a:r>
            <a:r>
              <a:rPr dirty="0" sz="1400" spc="-50" b="1">
                <a:latin typeface="Franklin Gothic Medium"/>
                <a:cs typeface="Franklin Gothic Medium"/>
              </a:rPr>
              <a:t> </a:t>
            </a:r>
            <a:r>
              <a:rPr dirty="0" sz="1400" spc="-25" b="1">
                <a:latin typeface="Franklin Gothic Medium"/>
                <a:cs typeface="Franklin Gothic Medium"/>
              </a:rPr>
              <a:t>da </a:t>
            </a:r>
            <a:r>
              <a:rPr dirty="0" sz="1400" spc="-25" b="1">
                <a:latin typeface="Franklin Gothic Medium"/>
                <a:cs typeface="Franklin Gothic Medium"/>
              </a:rPr>
              <a:t>	</a:t>
            </a:r>
            <a:r>
              <a:rPr dirty="0" sz="1400" b="1">
                <a:latin typeface="Franklin Gothic Medium"/>
                <a:cs typeface="Franklin Gothic Medium"/>
              </a:rPr>
              <a:t>C40</a:t>
            </a:r>
            <a:r>
              <a:rPr dirty="0" sz="1400" spc="-15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identificaran-</a:t>
            </a:r>
            <a:r>
              <a:rPr dirty="0" sz="1400" b="1">
                <a:latin typeface="Franklin Gothic Medium"/>
                <a:cs typeface="Franklin Gothic Medium"/>
              </a:rPr>
              <a:t>se</a:t>
            </a:r>
            <a:r>
              <a:rPr dirty="0" sz="1400" spc="-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en</a:t>
            </a:r>
            <a:r>
              <a:rPr dirty="0" sz="1400" spc="20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riscos </a:t>
            </a:r>
            <a:r>
              <a:rPr dirty="0" sz="1400" spc="-10" b="1">
                <a:latin typeface="Franklin Gothic Medium"/>
                <a:cs typeface="Franklin Gothic Medium"/>
              </a:rPr>
              <a:t>	</a:t>
            </a:r>
            <a:r>
              <a:rPr dirty="0" sz="1400" b="1">
                <a:latin typeface="Franklin Gothic Medium"/>
                <a:cs typeface="Franklin Gothic Medium"/>
              </a:rPr>
              <a:t>con</a:t>
            </a:r>
            <a:r>
              <a:rPr dirty="0" sz="1400" spc="-4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relación</a:t>
            </a:r>
            <a:r>
              <a:rPr dirty="0" sz="1400" spc="-4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a</a:t>
            </a:r>
            <a:r>
              <a:rPr dirty="0" sz="1400" spc="10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calentamiento 	global.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20979" y="1743445"/>
            <a:ext cx="1381125" cy="1900555"/>
            <a:chOff x="220979" y="1743445"/>
            <a:chExt cx="1381125" cy="19005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743445"/>
              <a:ext cx="1380744" cy="19004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124" y="1756790"/>
              <a:ext cx="1292225" cy="18161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800" y="1639404"/>
            <a:ext cx="4364355" cy="4084320"/>
          </a:xfrm>
          <a:prstGeom prst="rect">
            <a:avLst/>
          </a:prstGeom>
          <a:ln w="9525">
            <a:solidFill>
              <a:srgbClr val="2C2928"/>
            </a:solidFill>
          </a:ln>
        </p:spPr>
        <p:txBody>
          <a:bodyPr wrap="square" lIns="0" tIns="110489" rIns="0" bIns="0" rtlCol="0" vert="horz">
            <a:spAutoFit/>
          </a:bodyPr>
          <a:lstStyle/>
          <a:p>
            <a:pPr marL="1588770">
              <a:lnSpc>
                <a:spcPct val="100000"/>
              </a:lnSpc>
              <a:spcBef>
                <a:spcPts val="869"/>
              </a:spcBef>
            </a:pPr>
            <a:r>
              <a:rPr dirty="0" sz="1400" b="1">
                <a:solidFill>
                  <a:srgbClr val="92D050"/>
                </a:solidFill>
                <a:latin typeface="Franklin Gothic Medium"/>
                <a:cs typeface="Franklin Gothic Medium"/>
              </a:rPr>
              <a:t>Climate</a:t>
            </a:r>
            <a:r>
              <a:rPr dirty="0" sz="1400" spc="-60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92D050"/>
                </a:solidFill>
                <a:latin typeface="Franklin Gothic Medium"/>
                <a:cs typeface="Franklin Gothic Medium"/>
              </a:rPr>
              <a:t>Action</a:t>
            </a:r>
            <a:r>
              <a:rPr dirty="0" sz="1400" spc="-55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92D050"/>
                </a:solidFill>
                <a:latin typeface="Franklin Gothic Medium"/>
                <a:cs typeface="Franklin Gothic Medium"/>
              </a:rPr>
              <a:t>in</a:t>
            </a:r>
            <a:r>
              <a:rPr dirty="0" sz="1400" spc="-30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b="1">
                <a:solidFill>
                  <a:srgbClr val="92D050"/>
                </a:solidFill>
                <a:latin typeface="Franklin Gothic Medium"/>
                <a:cs typeface="Franklin Gothic Medium"/>
              </a:rPr>
              <a:t>Megacities</a:t>
            </a:r>
            <a:r>
              <a:rPr dirty="0" sz="1400" spc="-55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solidFill>
                  <a:srgbClr val="92D050"/>
                </a:solidFill>
                <a:latin typeface="Franklin Gothic Medium"/>
                <a:cs typeface="Franklin Gothic Medium"/>
              </a:rPr>
              <a:t>(2011)</a:t>
            </a:r>
            <a:endParaRPr sz="1400">
              <a:latin typeface="Franklin Gothic Medium"/>
              <a:cs typeface="Franklin Gothic Medium"/>
            </a:endParaRPr>
          </a:p>
          <a:p>
            <a:pPr marL="1817370" marR="156845" indent="-22860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1817370" algn="l"/>
              </a:tabLst>
            </a:pPr>
            <a:r>
              <a:rPr dirty="0" sz="1400" spc="-10" b="1">
                <a:latin typeface="Franklin Gothic Medium"/>
                <a:cs typeface="Franklin Gothic Medium"/>
              </a:rPr>
              <a:t>Benchmarking</a:t>
            </a:r>
            <a:r>
              <a:rPr dirty="0" sz="1400" spc="-2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das</a:t>
            </a:r>
            <a:r>
              <a:rPr dirty="0" sz="1400" spc="-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acciones</a:t>
            </a:r>
            <a:r>
              <a:rPr dirty="0" sz="1400" spc="-20" b="1">
                <a:latin typeface="Franklin Gothic Medium"/>
                <a:cs typeface="Franklin Gothic Medium"/>
              </a:rPr>
              <a:t> </a:t>
            </a:r>
            <a:r>
              <a:rPr dirty="0" sz="1400" spc="-25" b="1">
                <a:latin typeface="Franklin Gothic Medium"/>
                <a:cs typeface="Franklin Gothic Medium"/>
              </a:rPr>
              <a:t>de </a:t>
            </a:r>
            <a:r>
              <a:rPr dirty="0" sz="1400" b="1">
                <a:latin typeface="Franklin Gothic Medium"/>
                <a:cs typeface="Franklin Gothic Medium"/>
              </a:rPr>
              <a:t>las</a:t>
            </a:r>
            <a:r>
              <a:rPr dirty="0" sz="1400" spc="-1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ciudades</a:t>
            </a:r>
            <a:r>
              <a:rPr dirty="0" sz="1400" spc="-3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da</a:t>
            </a:r>
            <a:r>
              <a:rPr dirty="0" sz="1400" spc="-15" b="1">
                <a:latin typeface="Franklin Gothic Medium"/>
                <a:cs typeface="Franklin Gothic Medium"/>
              </a:rPr>
              <a:t> </a:t>
            </a:r>
            <a:r>
              <a:rPr dirty="0" sz="1400" spc="-20" b="1">
                <a:latin typeface="Franklin Gothic Medium"/>
                <a:cs typeface="Franklin Gothic Medium"/>
              </a:rPr>
              <a:t>C40.</a:t>
            </a:r>
            <a:endParaRPr sz="1400">
              <a:latin typeface="Franklin Gothic Medium"/>
              <a:cs typeface="Franklin Gothic Medium"/>
            </a:endParaRPr>
          </a:p>
          <a:p>
            <a:pPr marL="1817370" marR="175260" indent="-228600">
              <a:lnSpc>
                <a:spcPct val="100000"/>
              </a:lnSpc>
              <a:buFont typeface="Arial"/>
              <a:buChar char="•"/>
              <a:tabLst>
                <a:tab pos="1817370" algn="l"/>
              </a:tabLst>
            </a:pPr>
            <a:r>
              <a:rPr dirty="0" sz="1400" spc="-10" b="1">
                <a:latin typeface="Franklin Gothic Medium"/>
                <a:cs typeface="Franklin Gothic Medium"/>
              </a:rPr>
              <a:t>Inventario</a:t>
            </a:r>
            <a:r>
              <a:rPr dirty="0" sz="1400" spc="-2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dos</a:t>
            </a:r>
            <a:r>
              <a:rPr dirty="0" sz="1400" spc="-2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poderes</a:t>
            </a:r>
            <a:r>
              <a:rPr dirty="0" sz="1400" spc="-25" b="1">
                <a:latin typeface="Franklin Gothic Medium"/>
                <a:cs typeface="Franklin Gothic Medium"/>
              </a:rPr>
              <a:t> </a:t>
            </a:r>
            <a:r>
              <a:rPr dirty="0" sz="1400" spc="-50" b="1">
                <a:latin typeface="Franklin Gothic Medium"/>
                <a:cs typeface="Franklin Gothic Medium"/>
              </a:rPr>
              <a:t>e </a:t>
            </a:r>
            <a:r>
              <a:rPr dirty="0" sz="1400" b="1">
                <a:latin typeface="Franklin Gothic Medium"/>
                <a:cs typeface="Franklin Gothic Medium"/>
              </a:rPr>
              <a:t>capacidades</a:t>
            </a:r>
            <a:r>
              <a:rPr dirty="0" sz="1400" spc="-6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disponibles</a:t>
            </a:r>
            <a:r>
              <a:rPr dirty="0" sz="1400" spc="-6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en</a:t>
            </a:r>
            <a:r>
              <a:rPr dirty="0" sz="1400" spc="-30" b="1">
                <a:latin typeface="Franklin Gothic Medium"/>
                <a:cs typeface="Franklin Gothic Medium"/>
              </a:rPr>
              <a:t> </a:t>
            </a:r>
            <a:r>
              <a:rPr dirty="0" sz="1400" spc="-25" b="1">
                <a:latin typeface="Franklin Gothic Medium"/>
                <a:cs typeface="Franklin Gothic Medium"/>
              </a:rPr>
              <a:t>las </a:t>
            </a:r>
            <a:r>
              <a:rPr dirty="0" sz="1400" spc="-10" b="1">
                <a:latin typeface="Franklin Gothic Medium"/>
                <a:cs typeface="Franklin Gothic Medium"/>
              </a:rPr>
              <a:t>ciudades.</a:t>
            </a:r>
            <a:endParaRPr sz="1400">
              <a:latin typeface="Franklin Gothic Medium"/>
              <a:cs typeface="Franklin Gothic Medium"/>
            </a:endParaRPr>
          </a:p>
          <a:p>
            <a:pPr marL="181737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17370" algn="l"/>
              </a:tabLst>
            </a:pPr>
            <a:r>
              <a:rPr dirty="0" sz="1400" b="1">
                <a:latin typeface="Franklin Gothic Medium"/>
                <a:cs typeface="Franklin Gothic Medium"/>
              </a:rPr>
              <a:t>Evaluación</a:t>
            </a:r>
            <a:r>
              <a:rPr dirty="0" sz="1400" spc="-5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de</a:t>
            </a:r>
            <a:r>
              <a:rPr dirty="0" sz="1400" spc="-3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las</a:t>
            </a:r>
            <a:r>
              <a:rPr dirty="0" sz="1400" spc="-25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oportunidades</a:t>
            </a:r>
            <a:endParaRPr sz="1400">
              <a:latin typeface="Franklin Gothic Medium"/>
              <a:cs typeface="Franklin Gothic Medium"/>
            </a:endParaRPr>
          </a:p>
          <a:p>
            <a:pPr marL="1817370">
              <a:lnSpc>
                <a:spcPct val="100000"/>
              </a:lnSpc>
            </a:pPr>
            <a:r>
              <a:rPr dirty="0" sz="1400" b="1">
                <a:latin typeface="Franklin Gothic Medium"/>
                <a:cs typeface="Franklin Gothic Medium"/>
              </a:rPr>
              <a:t>en</a:t>
            </a:r>
            <a:r>
              <a:rPr dirty="0" sz="1400" spc="-1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las</a:t>
            </a:r>
            <a:r>
              <a:rPr dirty="0" sz="1400" spc="-20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ciudades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Franklin Gothic Medium"/>
              <a:cs typeface="Franklin Gothic Medium"/>
            </a:endParaRPr>
          </a:p>
          <a:p>
            <a:pPr marL="1588770">
              <a:lnSpc>
                <a:spcPct val="100000"/>
              </a:lnSpc>
            </a:pPr>
            <a:r>
              <a:rPr dirty="0" sz="1400" b="1">
                <a:latin typeface="Franklin Gothic Medium"/>
                <a:cs typeface="Franklin Gothic Medium"/>
              </a:rPr>
              <a:t>Algunas</a:t>
            </a:r>
            <a:r>
              <a:rPr dirty="0" sz="1400" spc="-55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informaciones.</a:t>
            </a:r>
            <a:endParaRPr sz="1400">
              <a:latin typeface="Franklin Gothic Medium"/>
              <a:cs typeface="Franklin Gothic Medium"/>
            </a:endParaRPr>
          </a:p>
          <a:p>
            <a:pPr marL="1817370" marR="108585" indent="-228600">
              <a:lnSpc>
                <a:spcPct val="100000"/>
              </a:lnSpc>
              <a:buFont typeface="Arial"/>
              <a:buChar char="•"/>
              <a:tabLst>
                <a:tab pos="1817370" algn="l"/>
              </a:tabLst>
            </a:pPr>
            <a:r>
              <a:rPr dirty="0" sz="1400" b="1">
                <a:latin typeface="Franklin Gothic Medium"/>
                <a:cs typeface="Franklin Gothic Medium"/>
              </a:rPr>
              <a:t>75%</a:t>
            </a:r>
            <a:r>
              <a:rPr dirty="0" sz="1400" spc="-4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dos</a:t>
            </a:r>
            <a:r>
              <a:rPr dirty="0" sz="1400" spc="-3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Alcades</a:t>
            </a:r>
            <a:r>
              <a:rPr dirty="0" sz="1400" spc="-4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de</a:t>
            </a:r>
            <a:r>
              <a:rPr dirty="0" sz="1400" spc="-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la</a:t>
            </a:r>
            <a:r>
              <a:rPr dirty="0" sz="1400" spc="-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C40</a:t>
            </a:r>
            <a:r>
              <a:rPr dirty="0" sz="1400" spc="-10" b="1">
                <a:latin typeface="Franklin Gothic Medium"/>
                <a:cs typeface="Franklin Gothic Medium"/>
              </a:rPr>
              <a:t> </a:t>
            </a:r>
            <a:r>
              <a:rPr dirty="0" sz="1400" spc="-25" b="1">
                <a:latin typeface="Franklin Gothic Medium"/>
                <a:cs typeface="Franklin Gothic Medium"/>
              </a:rPr>
              <a:t>tem </a:t>
            </a:r>
            <a:r>
              <a:rPr dirty="0" sz="1400" b="1">
                <a:latin typeface="Franklin Gothic Medium"/>
                <a:cs typeface="Franklin Gothic Medium"/>
              </a:rPr>
              <a:t>controle</a:t>
            </a:r>
            <a:r>
              <a:rPr dirty="0" sz="1400" spc="-5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directo</a:t>
            </a:r>
            <a:r>
              <a:rPr dirty="0" sz="1400" spc="-5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sobre</a:t>
            </a:r>
            <a:r>
              <a:rPr dirty="0" sz="1400" spc="-5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o</a:t>
            </a:r>
            <a:r>
              <a:rPr dirty="0" sz="1400" spc="-30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viario </a:t>
            </a:r>
            <a:r>
              <a:rPr dirty="0" sz="1400" b="1">
                <a:latin typeface="Franklin Gothic Medium"/>
                <a:cs typeface="Franklin Gothic Medium"/>
              </a:rPr>
              <a:t>urbano,</a:t>
            </a:r>
            <a:r>
              <a:rPr dirty="0" sz="1400" spc="-5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que</a:t>
            </a:r>
            <a:r>
              <a:rPr dirty="0" sz="1400" spc="-3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representa</a:t>
            </a:r>
            <a:r>
              <a:rPr dirty="0" sz="1400" spc="-45" b="1">
                <a:latin typeface="Franklin Gothic Medium"/>
                <a:cs typeface="Franklin Gothic Medium"/>
              </a:rPr>
              <a:t> </a:t>
            </a:r>
            <a:r>
              <a:rPr dirty="0" sz="1400" spc="-20" b="1">
                <a:latin typeface="Franklin Gothic Medium"/>
                <a:cs typeface="Franklin Gothic Medium"/>
              </a:rPr>
              <a:t>cerca</a:t>
            </a:r>
            <a:r>
              <a:rPr dirty="0" sz="1400" spc="50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de</a:t>
            </a:r>
            <a:r>
              <a:rPr dirty="0" sz="1400" spc="-2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35%</a:t>
            </a:r>
            <a:r>
              <a:rPr dirty="0" sz="1400" spc="-4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das</a:t>
            </a:r>
            <a:r>
              <a:rPr dirty="0" sz="1400" spc="-15" b="1">
                <a:latin typeface="Franklin Gothic Medium"/>
                <a:cs typeface="Franklin Gothic Medium"/>
              </a:rPr>
              <a:t> </a:t>
            </a:r>
            <a:r>
              <a:rPr dirty="0" sz="1400" spc="-10" b="1">
                <a:latin typeface="Franklin Gothic Medium"/>
                <a:cs typeface="Franklin Gothic Medium"/>
              </a:rPr>
              <a:t>emisores.</a:t>
            </a:r>
            <a:endParaRPr sz="1400">
              <a:latin typeface="Franklin Gothic Medium"/>
              <a:cs typeface="Franklin Gothic Medium"/>
            </a:endParaRPr>
          </a:p>
          <a:p>
            <a:pPr marL="1817370" marR="193675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17370" algn="l"/>
              </a:tabLst>
            </a:pPr>
            <a:r>
              <a:rPr dirty="0" sz="1400" b="1">
                <a:latin typeface="Franklin Gothic Medium"/>
                <a:cs typeface="Franklin Gothic Medium"/>
              </a:rPr>
              <a:t>Mas</a:t>
            </a:r>
            <a:r>
              <a:rPr dirty="0" sz="1400" spc="-2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de</a:t>
            </a:r>
            <a:r>
              <a:rPr dirty="0" sz="1400" spc="-1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80%</a:t>
            </a:r>
            <a:r>
              <a:rPr dirty="0" sz="1400" spc="-4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das</a:t>
            </a:r>
            <a:r>
              <a:rPr dirty="0" sz="1400" spc="-1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ações</a:t>
            </a:r>
            <a:r>
              <a:rPr dirty="0" sz="1400" spc="-30" b="1">
                <a:latin typeface="Franklin Gothic Medium"/>
                <a:cs typeface="Franklin Gothic Medium"/>
              </a:rPr>
              <a:t> </a:t>
            </a:r>
            <a:r>
              <a:rPr dirty="0" sz="1400" spc="-25" b="1">
                <a:latin typeface="Franklin Gothic Medium"/>
                <a:cs typeface="Franklin Gothic Medium"/>
              </a:rPr>
              <a:t>das </a:t>
            </a:r>
            <a:r>
              <a:rPr dirty="0" sz="1400" b="1">
                <a:latin typeface="Franklin Gothic Medium"/>
                <a:cs typeface="Franklin Gothic Medium"/>
              </a:rPr>
              <a:t>cidades</a:t>
            </a:r>
            <a:r>
              <a:rPr dirty="0" sz="1400" spc="-4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foram</a:t>
            </a:r>
            <a:r>
              <a:rPr dirty="0" sz="1400" spc="-3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feitas</a:t>
            </a:r>
            <a:r>
              <a:rPr dirty="0" sz="1400" spc="-45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depois</a:t>
            </a:r>
            <a:r>
              <a:rPr dirty="0" sz="1400" spc="-50" b="1">
                <a:latin typeface="Franklin Gothic Medium"/>
                <a:cs typeface="Franklin Gothic Medium"/>
              </a:rPr>
              <a:t> </a:t>
            </a:r>
            <a:r>
              <a:rPr dirty="0" sz="1400" spc="-25" b="1">
                <a:latin typeface="Franklin Gothic Medium"/>
                <a:cs typeface="Franklin Gothic Medium"/>
              </a:rPr>
              <a:t>da </a:t>
            </a:r>
            <a:r>
              <a:rPr dirty="0" sz="1400" b="1">
                <a:latin typeface="Franklin Gothic Medium"/>
                <a:cs typeface="Franklin Gothic Medium"/>
              </a:rPr>
              <a:t>criação</a:t>
            </a:r>
            <a:r>
              <a:rPr dirty="0" sz="1400" spc="-30" b="1">
                <a:latin typeface="Franklin Gothic Medium"/>
                <a:cs typeface="Franklin Gothic Medium"/>
              </a:rPr>
              <a:t> </a:t>
            </a:r>
            <a:r>
              <a:rPr dirty="0" sz="1400" b="1">
                <a:latin typeface="Franklin Gothic Medium"/>
                <a:cs typeface="Franklin Gothic Medium"/>
              </a:rPr>
              <a:t>da</a:t>
            </a:r>
            <a:r>
              <a:rPr dirty="0" sz="1400" spc="-10" b="1">
                <a:latin typeface="Franklin Gothic Medium"/>
                <a:cs typeface="Franklin Gothic Medium"/>
              </a:rPr>
              <a:t> </a:t>
            </a:r>
            <a:r>
              <a:rPr dirty="0" sz="1400" spc="-25" b="1">
                <a:latin typeface="Franklin Gothic Medium"/>
                <a:cs typeface="Franklin Gothic Medium"/>
              </a:rPr>
              <a:t>C40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867" y="215010"/>
            <a:ext cx="6240780" cy="1013460"/>
          </a:xfrm>
          <a:prstGeom prst="rect"/>
        </p:spPr>
        <p:txBody>
          <a:bodyPr wrap="square" lIns="0" tIns="121920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dirty="0" sz="3600" b="1">
                <a:solidFill>
                  <a:srgbClr val="92D050"/>
                </a:solidFill>
                <a:latin typeface="Franklin Gothic Medium"/>
                <a:cs typeface="Franklin Gothic Medium"/>
              </a:rPr>
              <a:t>Estudios</a:t>
            </a:r>
            <a:r>
              <a:rPr dirty="0" sz="3600" spc="-114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b="1">
                <a:solidFill>
                  <a:srgbClr val="92D050"/>
                </a:solidFill>
                <a:latin typeface="Franklin Gothic Medium"/>
                <a:cs typeface="Franklin Gothic Medium"/>
              </a:rPr>
              <a:t>Pioneros</a:t>
            </a:r>
            <a:r>
              <a:rPr dirty="0" sz="3600" spc="-105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b="1">
                <a:solidFill>
                  <a:srgbClr val="92D050"/>
                </a:solidFill>
                <a:latin typeface="Franklin Gothic Medium"/>
                <a:cs typeface="Franklin Gothic Medium"/>
              </a:rPr>
              <a:t>y</a:t>
            </a:r>
            <a:r>
              <a:rPr dirty="0" sz="3600" spc="-90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10" b="1">
                <a:solidFill>
                  <a:srgbClr val="92D050"/>
                </a:solidFill>
                <a:latin typeface="Franklin Gothic Medium"/>
                <a:cs typeface="Franklin Gothic Medium"/>
              </a:rPr>
              <a:t>Monitoreo </a:t>
            </a:r>
            <a:r>
              <a:rPr dirty="0" sz="3600" b="1">
                <a:solidFill>
                  <a:srgbClr val="92D050"/>
                </a:solidFill>
                <a:latin typeface="Franklin Gothic Medium"/>
                <a:cs typeface="Franklin Gothic Medium"/>
              </a:rPr>
              <a:t>De</a:t>
            </a:r>
            <a:r>
              <a:rPr dirty="0" sz="3600" spc="-50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b="1">
                <a:solidFill>
                  <a:srgbClr val="92D050"/>
                </a:solidFill>
                <a:latin typeface="Franklin Gothic Medium"/>
                <a:cs typeface="Franklin Gothic Medium"/>
              </a:rPr>
              <a:t>las</a:t>
            </a:r>
            <a:r>
              <a:rPr dirty="0" sz="3600" spc="-50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b="1">
                <a:solidFill>
                  <a:srgbClr val="92D050"/>
                </a:solidFill>
                <a:latin typeface="Franklin Gothic Medium"/>
                <a:cs typeface="Franklin Gothic Medium"/>
              </a:rPr>
              <a:t>acciones</a:t>
            </a:r>
            <a:r>
              <a:rPr dirty="0" sz="3600" spc="-90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b="1">
                <a:solidFill>
                  <a:srgbClr val="92D050"/>
                </a:solidFill>
                <a:latin typeface="Franklin Gothic Medium"/>
                <a:cs typeface="Franklin Gothic Medium"/>
              </a:rPr>
              <a:t>de</a:t>
            </a:r>
            <a:r>
              <a:rPr dirty="0" sz="3600" spc="-65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b="1">
                <a:solidFill>
                  <a:srgbClr val="92D050"/>
                </a:solidFill>
                <a:latin typeface="Franklin Gothic Medium"/>
                <a:cs typeface="Franklin Gothic Medium"/>
              </a:rPr>
              <a:t>las</a:t>
            </a:r>
            <a:r>
              <a:rPr dirty="0" sz="3600" spc="-50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10" b="1">
                <a:solidFill>
                  <a:srgbClr val="92D050"/>
                </a:solidFill>
                <a:latin typeface="Franklin Gothic Medium"/>
                <a:cs typeface="Franklin Gothic Medium"/>
              </a:rPr>
              <a:t>ciudades</a:t>
            </a:r>
            <a:endParaRPr sz="3600">
              <a:latin typeface="Franklin Gothic Medium"/>
              <a:cs typeface="Franklin Gothic Medium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0980" y="423329"/>
            <a:ext cx="2369820" cy="745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00"/>
            <a:ext cx="9144000" cy="6845300"/>
            <a:chOff x="0" y="12700"/>
            <a:chExt cx="914400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0" y="12700"/>
              <a:ext cx="9144000" cy="6113780"/>
            </a:xfrm>
            <a:custGeom>
              <a:avLst/>
              <a:gdLst/>
              <a:ahLst/>
              <a:cxnLst/>
              <a:rect l="l" t="t" r="r" b="b"/>
              <a:pathLst>
                <a:path w="9144000" h="6113780">
                  <a:moveTo>
                    <a:pt x="9144000" y="0"/>
                  </a:moveTo>
                  <a:lnTo>
                    <a:pt x="5000752" y="0"/>
                  </a:lnTo>
                  <a:lnTo>
                    <a:pt x="0" y="5956516"/>
                  </a:lnTo>
                  <a:lnTo>
                    <a:pt x="0" y="6113462"/>
                  </a:lnTo>
                  <a:lnTo>
                    <a:pt x="4774565" y="6113462"/>
                  </a:lnTo>
                  <a:lnTo>
                    <a:pt x="9144000" y="9078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EDEF0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66737" y="1217675"/>
              <a:ext cx="7973059" cy="15875"/>
            </a:xfrm>
            <a:custGeom>
              <a:avLst/>
              <a:gdLst/>
              <a:ahLst/>
              <a:cxnLst/>
              <a:rect l="l" t="t" r="r" b="b"/>
              <a:pathLst>
                <a:path w="7973059" h="15875">
                  <a:moveTo>
                    <a:pt x="0" y="0"/>
                  </a:moveTo>
                  <a:lnTo>
                    <a:pt x="7972488" y="15875"/>
                  </a:lnTo>
                </a:path>
              </a:pathLst>
            </a:custGeom>
            <a:ln w="139700">
              <a:solidFill>
                <a:srgbClr val="8BC4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4418" rIns="0" bIns="0" rtlCol="0" vert="horz">
            <a:spAutoFit/>
          </a:bodyPr>
          <a:lstStyle/>
          <a:p>
            <a:pPr marL="444500">
              <a:lnSpc>
                <a:spcPct val="100000"/>
              </a:lnSpc>
              <a:spcBef>
                <a:spcPts val="105"/>
              </a:spcBef>
            </a:pPr>
            <a:r>
              <a:rPr dirty="0" sz="3800" b="1">
                <a:latin typeface="Calibri"/>
                <a:cs typeface="Calibri"/>
              </a:rPr>
              <a:t>As</a:t>
            </a:r>
            <a:r>
              <a:rPr dirty="0" sz="3800" spc="-3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ciudades</a:t>
            </a:r>
            <a:r>
              <a:rPr dirty="0" sz="3800" spc="-5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controlan</a:t>
            </a:r>
            <a:r>
              <a:rPr dirty="0" sz="3800" spc="-5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y</a:t>
            </a:r>
            <a:r>
              <a:rPr dirty="0" sz="3800" spc="-3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deciden</a:t>
            </a:r>
            <a:r>
              <a:rPr dirty="0" sz="3800" spc="-65" b="1">
                <a:latin typeface="Calibri"/>
                <a:cs typeface="Calibri"/>
              </a:rPr>
              <a:t> </a:t>
            </a:r>
            <a:r>
              <a:rPr dirty="0" sz="3800" spc="-10" b="1">
                <a:latin typeface="Calibri"/>
                <a:cs typeface="Calibri"/>
              </a:rPr>
              <a:t>sobre</a:t>
            </a:r>
            <a:endParaRPr sz="380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558538" y="1491164"/>
          <a:ext cx="3747135" cy="445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5720"/>
                <a:gridCol w="1084580"/>
              </a:tblGrid>
              <a:tr h="4953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200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City</a:t>
                      </a:r>
                      <a:r>
                        <a:rPr dirty="0" sz="2000" spc="-35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streets</a:t>
                      </a:r>
                      <a:r>
                        <a:rPr dirty="0" sz="200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 &amp;</a:t>
                      </a:r>
                      <a:r>
                        <a:rPr dirty="0" sz="2000" spc="-35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parking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3345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ts val="3125"/>
                        </a:lnSpc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87%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/>
                </a:tc>
              </a:tr>
              <a:tr h="666115"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200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Outdoor</a:t>
                      </a:r>
                      <a:r>
                        <a:rPr dirty="0" sz="2000" spc="-55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lighting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7800"/>
                </a:tc>
                <a:tc>
                  <a:txBody>
                    <a:bodyPr/>
                    <a:lstStyle/>
                    <a:p>
                      <a:pPr algn="r" marR="488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80%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54610"/>
                </a:tc>
              </a:tr>
              <a:tr h="1072515">
                <a:tc>
                  <a:txBody>
                    <a:bodyPr/>
                    <a:lstStyle/>
                    <a:p>
                      <a:pPr algn="ctr" marR="49974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2000" spc="-1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Transit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 marR="516890">
                        <a:lnSpc>
                          <a:spcPct val="100000"/>
                        </a:lnSpc>
                        <a:spcBef>
                          <a:spcPts val="2035"/>
                        </a:spcBef>
                      </a:pPr>
                      <a:r>
                        <a:rPr dirty="0" sz="200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Residential</a:t>
                      </a:r>
                      <a:r>
                        <a:rPr dirty="0" sz="2000" spc="-11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waste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07314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3100"/>
                        </a:lnSpc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63%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  <a:p>
                      <a:pPr marL="33655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66%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/>
                </a:tc>
              </a:tr>
              <a:tr h="579755">
                <a:tc>
                  <a:txBody>
                    <a:bodyPr/>
                    <a:lstStyle/>
                    <a:p>
                      <a:pPr marL="64960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2000" spc="-1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Landfills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7165"/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60%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53975"/>
                </a:tc>
              </a:tr>
              <a:tr h="575310"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200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Building</a:t>
                      </a:r>
                      <a:r>
                        <a:rPr dirty="0" sz="2000" spc="-35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Regulation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61290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57%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54610"/>
                </a:tc>
              </a:tr>
              <a:tr h="583565"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dirty="0" sz="2000" spc="-2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2000" spc="-55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supply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1610"/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60%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58419"/>
                </a:tc>
              </a:tr>
              <a:tr h="487045">
                <a:tc>
                  <a:txBody>
                    <a:bodyPr/>
                    <a:lstStyle/>
                    <a:p>
                      <a:pPr marL="56896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200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City</a:t>
                      </a:r>
                      <a:r>
                        <a:rPr dirty="0" sz="2000" spc="-10">
                          <a:solidFill>
                            <a:srgbClr val="2C2928"/>
                          </a:solidFill>
                          <a:latin typeface="Calibri"/>
                          <a:cs typeface="Calibri"/>
                        </a:rPr>
                        <a:t> planning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6065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310"/>
                        </a:lnSpc>
                        <a:spcBef>
                          <a:spcPts val="430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50%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54610"/>
                </a:tc>
              </a:tr>
            </a:tbl>
          </a:graphicData>
        </a:graphic>
      </p:graphicFrame>
      <p:grpSp>
        <p:nvGrpSpPr>
          <p:cNvPr id="7" name="object 7" descr=""/>
          <p:cNvGrpSpPr/>
          <p:nvPr/>
        </p:nvGrpSpPr>
        <p:grpSpPr>
          <a:xfrm>
            <a:off x="425450" y="1540891"/>
            <a:ext cx="3752215" cy="4425315"/>
            <a:chOff x="425450" y="1540891"/>
            <a:chExt cx="3752215" cy="44253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450" y="1871853"/>
              <a:ext cx="2351659" cy="33171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6233" y="3209925"/>
              <a:ext cx="536575" cy="4286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1008" y="3233673"/>
              <a:ext cx="327025" cy="381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5758" y="4349750"/>
              <a:ext cx="517525" cy="5048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2433" y="4938649"/>
              <a:ext cx="384175" cy="4476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2108" y="5521325"/>
              <a:ext cx="504825" cy="4445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7033" y="3792473"/>
              <a:ext cx="434975" cy="42227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88792" y="1540891"/>
              <a:ext cx="615950" cy="3238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99408" y="2051050"/>
              <a:ext cx="428625" cy="4286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51758" y="2644775"/>
              <a:ext cx="1025524" cy="400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00"/>
            <a:ext cx="9144000" cy="6845300"/>
            <a:chOff x="0" y="12700"/>
            <a:chExt cx="914400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0" y="12700"/>
              <a:ext cx="9144000" cy="6113780"/>
            </a:xfrm>
            <a:custGeom>
              <a:avLst/>
              <a:gdLst/>
              <a:ahLst/>
              <a:cxnLst/>
              <a:rect l="l" t="t" r="r" b="b"/>
              <a:pathLst>
                <a:path w="9144000" h="6113780">
                  <a:moveTo>
                    <a:pt x="9144000" y="0"/>
                  </a:moveTo>
                  <a:lnTo>
                    <a:pt x="5000752" y="0"/>
                  </a:lnTo>
                  <a:lnTo>
                    <a:pt x="0" y="5956516"/>
                  </a:lnTo>
                  <a:lnTo>
                    <a:pt x="0" y="6113462"/>
                  </a:lnTo>
                  <a:lnTo>
                    <a:pt x="4774565" y="6113462"/>
                  </a:lnTo>
                  <a:lnTo>
                    <a:pt x="9144000" y="9078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EDEF0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66737" y="1217675"/>
              <a:ext cx="7973059" cy="15875"/>
            </a:xfrm>
            <a:custGeom>
              <a:avLst/>
              <a:gdLst/>
              <a:ahLst/>
              <a:cxnLst/>
              <a:rect l="l" t="t" r="r" b="b"/>
              <a:pathLst>
                <a:path w="7973059" h="15875">
                  <a:moveTo>
                    <a:pt x="0" y="0"/>
                  </a:moveTo>
                  <a:lnTo>
                    <a:pt x="7972488" y="15875"/>
                  </a:lnTo>
                </a:path>
              </a:pathLst>
            </a:custGeom>
            <a:ln w="139700">
              <a:solidFill>
                <a:srgbClr val="8BC4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538073" y="442721"/>
            <a:ext cx="5722620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b="1">
                <a:solidFill>
                  <a:srgbClr val="635D5B"/>
                </a:solidFill>
                <a:latin typeface="Calibri"/>
                <a:cs typeface="Calibri"/>
              </a:rPr>
              <a:t>As</a:t>
            </a:r>
            <a:r>
              <a:rPr dirty="0" sz="3800" spc="-40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635D5B"/>
                </a:solidFill>
                <a:latin typeface="Calibri"/>
                <a:cs typeface="Calibri"/>
              </a:rPr>
              <a:t>ciudades</a:t>
            </a:r>
            <a:r>
              <a:rPr dirty="0" sz="3800" spc="-55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635D5B"/>
                </a:solidFill>
                <a:latin typeface="Calibri"/>
                <a:cs typeface="Calibri"/>
              </a:rPr>
              <a:t>lideran</a:t>
            </a:r>
            <a:r>
              <a:rPr dirty="0" sz="3800" spc="-50" b="1">
                <a:solidFill>
                  <a:srgbClr val="635D5B"/>
                </a:solidFill>
                <a:latin typeface="Calibri"/>
                <a:cs typeface="Calibri"/>
              </a:rPr>
              <a:t> </a:t>
            </a:r>
            <a:r>
              <a:rPr dirty="0" sz="3800" spc="-10" b="1">
                <a:solidFill>
                  <a:srgbClr val="635D5B"/>
                </a:solidFill>
                <a:latin typeface="Calibri"/>
                <a:cs typeface="Calibri"/>
              </a:rPr>
              <a:t>acciones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60311" y="442721"/>
            <a:ext cx="2204085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09675" algn="l"/>
              </a:tabLst>
            </a:pPr>
            <a:r>
              <a:rPr dirty="0" u="sng" sz="3800" spc="-2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Calibri"/>
                <a:cs typeface="Calibri"/>
              </a:rPr>
              <a:t>2011</a:t>
            </a:r>
            <a:r>
              <a:rPr dirty="0" u="sng" sz="380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3800" spc="-20" b="1">
                <a:solidFill>
                  <a:srgbClr val="635D5B"/>
                </a:solidFill>
                <a:uFill>
                  <a:solidFill>
                    <a:srgbClr val="635D5B"/>
                  </a:solidFill>
                </a:uFill>
                <a:latin typeface="Calibri"/>
                <a:cs typeface="Calibri"/>
              </a:rPr>
              <a:t>2013</a:t>
            </a:r>
            <a:endParaRPr sz="3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529" y="1896617"/>
            <a:ext cx="2426208" cy="325856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56323" y="3786378"/>
            <a:ext cx="2247900" cy="1292860"/>
          </a:xfrm>
          <a:prstGeom prst="rect">
            <a:avLst/>
          </a:prstGeom>
          <a:solidFill>
            <a:srgbClr val="8FBB37"/>
          </a:solidFill>
        </p:spPr>
        <p:txBody>
          <a:bodyPr wrap="square" lIns="0" tIns="0" rIns="0" bIns="0" rtlCol="0" vert="horz">
            <a:spAutoFit/>
          </a:bodyPr>
          <a:lstStyle/>
          <a:p>
            <a:pPr marL="227329">
              <a:lnSpc>
                <a:spcPts val="7075"/>
              </a:lnSpc>
            </a:pPr>
            <a:r>
              <a:rPr dirty="0" sz="60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8068</a:t>
            </a:r>
            <a:endParaRPr sz="6000">
              <a:latin typeface="Franklin Gothic Medium"/>
              <a:cs typeface="Franklin Gothic Medium"/>
            </a:endParaRPr>
          </a:p>
          <a:p>
            <a:pPr marL="120650">
              <a:lnSpc>
                <a:spcPct val="100000"/>
              </a:lnSpc>
              <a:spcBef>
                <a:spcPts val="105"/>
              </a:spcBef>
            </a:pP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climate</a:t>
            </a:r>
            <a:r>
              <a:rPr dirty="0" sz="2400" spc="-11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actions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664202" y="2641701"/>
            <a:ext cx="1392555" cy="277368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70"/>
              </a:spcBef>
            </a:pPr>
            <a:r>
              <a:rPr dirty="0" sz="2000" spc="-10">
                <a:solidFill>
                  <a:srgbClr val="2C2928"/>
                </a:solidFill>
                <a:latin typeface="Calibri"/>
                <a:cs typeface="Calibri"/>
              </a:rPr>
              <a:t>Transit</a:t>
            </a:r>
            <a:endParaRPr sz="2000">
              <a:latin typeface="Calibri"/>
              <a:cs typeface="Calibri"/>
            </a:endParaRPr>
          </a:p>
          <a:p>
            <a:pPr algn="ctr" marL="129539" marR="120650">
              <a:lnSpc>
                <a:spcPct val="100000"/>
              </a:lnSpc>
              <a:spcBef>
                <a:spcPts val="970"/>
              </a:spcBef>
            </a:pPr>
            <a:r>
              <a:rPr dirty="0" sz="2000" spc="-10">
                <a:solidFill>
                  <a:srgbClr val="2C2928"/>
                </a:solidFill>
                <a:latin typeface="Calibri"/>
                <a:cs typeface="Calibri"/>
              </a:rPr>
              <a:t>Residential waste</a:t>
            </a:r>
            <a:endParaRPr sz="2000">
              <a:latin typeface="Calibri"/>
              <a:cs typeface="Calibri"/>
            </a:endParaRPr>
          </a:p>
          <a:p>
            <a:pPr algn="ctr" marL="273050" marR="262890">
              <a:lnSpc>
                <a:spcPts val="3370"/>
              </a:lnSpc>
              <a:spcBef>
                <a:spcPts val="265"/>
              </a:spcBef>
            </a:pPr>
            <a:r>
              <a:rPr dirty="0" sz="2000" spc="-10">
                <a:solidFill>
                  <a:srgbClr val="2C2928"/>
                </a:solidFill>
                <a:latin typeface="Calibri"/>
                <a:cs typeface="Calibri"/>
              </a:rPr>
              <a:t>Landfills Building</a:t>
            </a:r>
            <a:endParaRPr sz="2000">
              <a:latin typeface="Calibri"/>
              <a:cs typeface="Calibri"/>
            </a:endParaRPr>
          </a:p>
          <a:p>
            <a:pPr algn="ctr" marL="635">
              <a:lnSpc>
                <a:spcPts val="2130"/>
              </a:lnSpc>
            </a:pPr>
            <a:r>
              <a:rPr dirty="0" sz="2000" spc="-10">
                <a:solidFill>
                  <a:srgbClr val="2C2928"/>
                </a:solidFill>
                <a:latin typeface="Calibri"/>
                <a:cs typeface="Calibri"/>
              </a:rPr>
              <a:t>regulation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sz="2000" spc="-20">
                <a:solidFill>
                  <a:srgbClr val="2C2928"/>
                </a:solidFill>
                <a:latin typeface="Calibri"/>
                <a:cs typeface="Calibri"/>
              </a:rPr>
              <a:t>Water</a:t>
            </a:r>
            <a:r>
              <a:rPr dirty="0" sz="2000" spc="-55">
                <a:solidFill>
                  <a:srgbClr val="2C2928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2928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674870" y="5664505"/>
            <a:ext cx="13703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C2928"/>
                </a:solidFill>
                <a:latin typeface="Calibri"/>
                <a:cs typeface="Calibri"/>
              </a:rPr>
              <a:t>City</a:t>
            </a:r>
            <a:r>
              <a:rPr dirty="0" sz="2000" spc="-10">
                <a:solidFill>
                  <a:srgbClr val="2C2928"/>
                </a:solidFill>
                <a:latin typeface="Calibri"/>
                <a:cs typeface="Calibri"/>
              </a:rPr>
              <a:t> planning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151758" y="1524000"/>
            <a:ext cx="1025525" cy="4441825"/>
            <a:chOff x="3151758" y="1524000"/>
            <a:chExt cx="1025525" cy="444182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6233" y="3209925"/>
              <a:ext cx="536575" cy="4286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1008" y="3233673"/>
              <a:ext cx="327025" cy="381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5758" y="4349750"/>
              <a:ext cx="517525" cy="5048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7508" y="4378325"/>
              <a:ext cx="454025" cy="4476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2433" y="4938648"/>
              <a:ext cx="384175" cy="4476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12108" y="5521325"/>
              <a:ext cx="504825" cy="4445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47033" y="3792473"/>
              <a:ext cx="434975" cy="42227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56482" y="1524000"/>
              <a:ext cx="615950" cy="3238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0208" y="2051050"/>
              <a:ext cx="428625" cy="4286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51758" y="2644775"/>
              <a:ext cx="1025524" cy="40005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4499609" y="1452752"/>
            <a:ext cx="1721485" cy="1063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66370" marR="15875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C2928"/>
                </a:solidFill>
                <a:latin typeface="Calibri"/>
                <a:cs typeface="Calibri"/>
              </a:rPr>
              <a:t>City</a:t>
            </a:r>
            <a:r>
              <a:rPr dirty="0" sz="2000" spc="-45">
                <a:solidFill>
                  <a:srgbClr val="2C2928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2928"/>
                </a:solidFill>
                <a:latin typeface="Calibri"/>
                <a:cs typeface="Calibri"/>
              </a:rPr>
              <a:t>streets</a:t>
            </a:r>
            <a:r>
              <a:rPr dirty="0" sz="2000" spc="-20">
                <a:solidFill>
                  <a:srgbClr val="2C2928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2C2928"/>
                </a:solidFill>
                <a:latin typeface="Calibri"/>
                <a:cs typeface="Calibri"/>
              </a:rPr>
              <a:t>&amp; </a:t>
            </a:r>
            <a:r>
              <a:rPr dirty="0" sz="2000" spc="-10">
                <a:solidFill>
                  <a:srgbClr val="2C2928"/>
                </a:solidFill>
                <a:latin typeface="Calibri"/>
                <a:cs typeface="Calibri"/>
              </a:rPr>
              <a:t>parking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70"/>
              </a:spcBef>
            </a:pPr>
            <a:r>
              <a:rPr dirty="0" sz="2000">
                <a:solidFill>
                  <a:srgbClr val="2C2928"/>
                </a:solidFill>
                <a:latin typeface="Calibri"/>
                <a:cs typeface="Calibri"/>
              </a:rPr>
              <a:t>Outdoor</a:t>
            </a:r>
            <a:r>
              <a:rPr dirty="0" sz="2000" spc="-55">
                <a:solidFill>
                  <a:srgbClr val="2C2928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2928"/>
                </a:solidFill>
                <a:latin typeface="Calibri"/>
                <a:cs typeface="Calibri"/>
              </a:rPr>
              <a:t>lighting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23" name="object 23" descr=""/>
          <p:cNvGraphicFramePr>
            <a:graphicFrameLocks noGrp="1"/>
          </p:cNvGraphicFramePr>
          <p:nvPr/>
        </p:nvGraphicFramePr>
        <p:xfrm>
          <a:off x="6683247" y="1491164"/>
          <a:ext cx="2110105" cy="4561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760"/>
                <a:gridCol w="1033779"/>
              </a:tblGrid>
              <a:tr h="508000">
                <a:tc>
                  <a:txBody>
                    <a:bodyPr/>
                    <a:lstStyle/>
                    <a:p>
                      <a:pPr algn="ctr" marR="92710">
                        <a:lnSpc>
                          <a:spcPts val="3125"/>
                        </a:lnSpc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194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3254"/>
                        </a:lnSpc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873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/>
                </a:tc>
              </a:tr>
              <a:tr h="579120">
                <a:tc>
                  <a:txBody>
                    <a:bodyPr/>
                    <a:lstStyle/>
                    <a:p>
                      <a:pPr algn="ctr" marR="933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121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58419"/>
                </a:tc>
                <a:tc>
                  <a:txBody>
                    <a:bodyPr/>
                    <a:lstStyle/>
                    <a:p>
                      <a:pPr algn="ctr" marL="64769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114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58419"/>
                </a:tc>
              </a:tr>
              <a:tr h="570865">
                <a:tc>
                  <a:txBody>
                    <a:bodyPr/>
                    <a:lstStyle/>
                    <a:p>
                      <a:pPr algn="ctr" marR="9271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417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57785"/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661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57785"/>
                </a:tc>
              </a:tr>
              <a:tr h="499745">
                <a:tc>
                  <a:txBody>
                    <a:bodyPr/>
                    <a:lstStyle/>
                    <a:p>
                      <a:pPr algn="ctr" marR="95885">
                        <a:lnSpc>
                          <a:spcPts val="3310"/>
                        </a:lnSpc>
                        <a:spcBef>
                          <a:spcPts val="525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188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 marL="641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28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1039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50165"/>
                </a:tc>
              </a:tr>
              <a:tr h="765175">
                <a:tc>
                  <a:txBody>
                    <a:bodyPr/>
                    <a:lstStyle/>
                    <a:p>
                      <a:pPr algn="ctr" marR="93980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dirty="0" sz="28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1343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235585"/>
                </a:tc>
                <a:tc>
                  <a:txBody>
                    <a:bodyPr/>
                    <a:lstStyle/>
                    <a:p>
                      <a:pPr algn="ctr" marL="99695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dirty="0" sz="28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1668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185420"/>
                </a:tc>
              </a:tr>
              <a:tr h="588010">
                <a:tc>
                  <a:txBody>
                    <a:bodyPr/>
                    <a:lstStyle/>
                    <a:p>
                      <a:pPr algn="ctr" marR="9271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192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 marL="6731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590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66675"/>
                </a:tc>
              </a:tr>
              <a:tr h="569595"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800" spc="-25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388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58419"/>
                </a:tc>
                <a:tc>
                  <a:txBody>
                    <a:bodyPr/>
                    <a:lstStyle/>
                    <a:p>
                      <a:pPr algn="ctr" marL="11303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8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1038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58419"/>
                </a:tc>
              </a:tr>
              <a:tr h="480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7320">
                        <a:lnSpc>
                          <a:spcPts val="3310"/>
                        </a:lnSpc>
                        <a:spcBef>
                          <a:spcPts val="375"/>
                        </a:spcBef>
                      </a:pPr>
                      <a:r>
                        <a:rPr dirty="0" sz="2800" spc="-20">
                          <a:solidFill>
                            <a:srgbClr val="2C2928"/>
                          </a:solidFill>
                          <a:latin typeface="Franklin Gothic Medium"/>
                          <a:cs typeface="Franklin Gothic Medium"/>
                        </a:rPr>
                        <a:t>1024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47625"/>
                </a:tc>
              </a:tr>
            </a:tbl>
          </a:graphicData>
        </a:graphic>
      </p:graphicFrame>
      <p:sp>
        <p:nvSpPr>
          <p:cNvPr id="24" name="object 24" descr=""/>
          <p:cNvSpPr txBox="1"/>
          <p:nvPr/>
        </p:nvSpPr>
        <p:spPr>
          <a:xfrm>
            <a:off x="4549902" y="6165900"/>
            <a:ext cx="1302385" cy="60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-50" b="1">
                <a:solidFill>
                  <a:srgbClr val="FFFFFF"/>
                </a:solidFill>
                <a:latin typeface="Franklin Gothic Medium"/>
                <a:cs typeface="Franklin Gothic Medium"/>
              </a:rPr>
              <a:t>TOTAL</a:t>
            </a:r>
            <a:endParaRPr sz="3800">
              <a:latin typeface="Franklin Gothic Medium"/>
              <a:cs typeface="Franklin Gothic Medium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546595" y="6293916"/>
            <a:ext cx="9467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4,734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818916" y="6293916"/>
            <a:ext cx="9461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8,068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9875" y="1875790"/>
            <a:ext cx="256095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800" b="1">
                <a:latin typeface="Franklin Gothic Medium"/>
                <a:cs typeface="Franklin Gothic Medium"/>
              </a:rPr>
              <a:t>4,734</a:t>
            </a:r>
            <a:r>
              <a:rPr dirty="0" sz="1800" spc="-45" b="1">
                <a:latin typeface="Franklin Gothic Medium"/>
                <a:cs typeface="Franklin Gothic Medium"/>
              </a:rPr>
              <a:t> </a:t>
            </a:r>
            <a:r>
              <a:rPr dirty="0" sz="1800" b="1">
                <a:latin typeface="Franklin Gothic Medium"/>
                <a:cs typeface="Franklin Gothic Medium"/>
              </a:rPr>
              <a:t>acciones</a:t>
            </a:r>
            <a:r>
              <a:rPr dirty="0" sz="1800" spc="-65" b="1">
                <a:latin typeface="Franklin Gothic Medium"/>
                <a:cs typeface="Franklin Gothic Medium"/>
              </a:rPr>
              <a:t> </a:t>
            </a:r>
            <a:r>
              <a:rPr dirty="0" sz="1800" spc="-10" b="1">
                <a:latin typeface="Franklin Gothic Medium"/>
                <a:cs typeface="Franklin Gothic Medium"/>
              </a:rPr>
              <a:t>estaban </a:t>
            </a:r>
            <a:r>
              <a:rPr dirty="0" sz="1800" b="1">
                <a:latin typeface="Franklin Gothic Medium"/>
                <a:cs typeface="Franklin Gothic Medium"/>
              </a:rPr>
              <a:t>siendo</a:t>
            </a:r>
            <a:r>
              <a:rPr dirty="0" sz="1800" spc="-55" b="1">
                <a:latin typeface="Franklin Gothic Medium"/>
                <a:cs typeface="Franklin Gothic Medium"/>
              </a:rPr>
              <a:t> </a:t>
            </a:r>
            <a:r>
              <a:rPr dirty="0" sz="1800" b="1">
                <a:latin typeface="Franklin Gothic Medium"/>
                <a:cs typeface="Franklin Gothic Medium"/>
              </a:rPr>
              <a:t>hechas</a:t>
            </a:r>
            <a:r>
              <a:rPr dirty="0" sz="1800" spc="-50" b="1">
                <a:latin typeface="Franklin Gothic Medium"/>
                <a:cs typeface="Franklin Gothic Medium"/>
              </a:rPr>
              <a:t> </a:t>
            </a:r>
            <a:r>
              <a:rPr dirty="0" sz="1800" b="1">
                <a:latin typeface="Franklin Gothic Medium"/>
                <a:cs typeface="Franklin Gothic Medium"/>
              </a:rPr>
              <a:t>en</a:t>
            </a:r>
            <a:r>
              <a:rPr dirty="0" sz="1800" spc="5" b="1">
                <a:latin typeface="Franklin Gothic Medium"/>
                <a:cs typeface="Franklin Gothic Medium"/>
              </a:rPr>
              <a:t> </a:t>
            </a:r>
            <a:r>
              <a:rPr dirty="0" sz="1800" spc="-25" b="1">
                <a:latin typeface="Franklin Gothic Medium"/>
                <a:cs typeface="Franklin Gothic Medium"/>
              </a:rPr>
              <a:t>las </a:t>
            </a:r>
            <a:r>
              <a:rPr dirty="0" sz="1800" b="1">
                <a:latin typeface="Franklin Gothic Medium"/>
                <a:cs typeface="Franklin Gothic Medium"/>
              </a:rPr>
              <a:t>ciudades</a:t>
            </a:r>
            <a:r>
              <a:rPr dirty="0" sz="1800" spc="-60" b="1">
                <a:latin typeface="Franklin Gothic Medium"/>
                <a:cs typeface="Franklin Gothic Medium"/>
              </a:rPr>
              <a:t> </a:t>
            </a:r>
            <a:r>
              <a:rPr dirty="0" sz="1800" b="1">
                <a:latin typeface="Franklin Gothic Medium"/>
                <a:cs typeface="Franklin Gothic Medium"/>
              </a:rPr>
              <a:t>da</a:t>
            </a:r>
            <a:r>
              <a:rPr dirty="0" sz="1800" spc="-40" b="1">
                <a:latin typeface="Franklin Gothic Medium"/>
                <a:cs typeface="Franklin Gothic Medium"/>
              </a:rPr>
              <a:t> </a:t>
            </a:r>
            <a:r>
              <a:rPr dirty="0" sz="1800" spc="-25" b="1">
                <a:latin typeface="Franklin Gothic Medium"/>
                <a:cs typeface="Franklin Gothic Medium"/>
              </a:rPr>
              <a:t>C40</a:t>
            </a:r>
            <a:r>
              <a:rPr dirty="0" sz="1800" spc="500" b="1">
                <a:latin typeface="Franklin Gothic Medium"/>
                <a:cs typeface="Franklin Gothic Medium"/>
              </a:rPr>
              <a:t> </a:t>
            </a:r>
            <a:r>
              <a:rPr dirty="0" sz="1800" spc="-10" b="1">
                <a:latin typeface="Franklin Gothic Medium"/>
                <a:cs typeface="Franklin Gothic Medium"/>
              </a:rPr>
              <a:t>(2011)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9875" y="3323971"/>
            <a:ext cx="23101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800" b="1">
                <a:latin typeface="Franklin Gothic Medium"/>
                <a:cs typeface="Franklin Gothic Medium"/>
              </a:rPr>
              <a:t>Otras</a:t>
            </a:r>
            <a:r>
              <a:rPr dirty="0" sz="1800" spc="-40" b="1">
                <a:latin typeface="Franklin Gothic Medium"/>
                <a:cs typeface="Franklin Gothic Medium"/>
              </a:rPr>
              <a:t> </a:t>
            </a:r>
            <a:r>
              <a:rPr dirty="0" sz="1800" b="1">
                <a:latin typeface="Franklin Gothic Medium"/>
                <a:cs typeface="Franklin Gothic Medium"/>
              </a:rPr>
              <a:t>1,465</a:t>
            </a:r>
            <a:r>
              <a:rPr dirty="0" sz="1800" spc="10" b="1">
                <a:latin typeface="Franklin Gothic Medium"/>
                <a:cs typeface="Franklin Gothic Medium"/>
              </a:rPr>
              <a:t> </a:t>
            </a:r>
            <a:r>
              <a:rPr dirty="0" sz="1800" spc="-10" b="1">
                <a:latin typeface="Franklin Gothic Medium"/>
                <a:cs typeface="Franklin Gothic Medium"/>
              </a:rPr>
              <a:t>iniciadas </a:t>
            </a:r>
            <a:r>
              <a:rPr dirty="0" sz="1800" b="1">
                <a:latin typeface="Franklin Gothic Medium"/>
                <a:cs typeface="Franklin Gothic Medium"/>
              </a:rPr>
              <a:t>en</a:t>
            </a:r>
            <a:r>
              <a:rPr dirty="0" sz="1800" spc="-25" b="1">
                <a:latin typeface="Franklin Gothic Medium"/>
                <a:cs typeface="Franklin Gothic Medium"/>
              </a:rPr>
              <a:t> </a:t>
            </a:r>
            <a:r>
              <a:rPr dirty="0" sz="1800" spc="-20" b="1">
                <a:latin typeface="Franklin Gothic Medium"/>
                <a:cs typeface="Franklin Gothic Medium"/>
              </a:rPr>
              <a:t>2012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9875" y="4223080"/>
            <a:ext cx="246507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800" b="1">
                <a:latin typeface="Franklin Gothic Medium"/>
                <a:cs typeface="Franklin Gothic Medium"/>
              </a:rPr>
              <a:t>75%</a:t>
            </a:r>
            <a:r>
              <a:rPr dirty="0" sz="1800" spc="-25" b="1">
                <a:latin typeface="Franklin Gothic Medium"/>
                <a:cs typeface="Franklin Gothic Medium"/>
              </a:rPr>
              <a:t> </a:t>
            </a:r>
            <a:r>
              <a:rPr dirty="0" sz="1800" b="1">
                <a:latin typeface="Franklin Gothic Medium"/>
                <a:cs typeface="Franklin Gothic Medium"/>
              </a:rPr>
              <a:t>das</a:t>
            </a:r>
            <a:r>
              <a:rPr dirty="0" sz="1800" spc="-30" b="1">
                <a:latin typeface="Franklin Gothic Medium"/>
                <a:cs typeface="Franklin Gothic Medium"/>
              </a:rPr>
              <a:t> </a:t>
            </a:r>
            <a:r>
              <a:rPr dirty="0" sz="1800" spc="-10" b="1">
                <a:latin typeface="Franklin Gothic Medium"/>
                <a:cs typeface="Franklin Gothic Medium"/>
              </a:rPr>
              <a:t>acciones </a:t>
            </a:r>
            <a:r>
              <a:rPr dirty="0" sz="1800" spc="-10" b="1">
                <a:latin typeface="Franklin Gothic Medium"/>
                <a:cs typeface="Franklin Gothic Medium"/>
              </a:rPr>
              <a:t>	</a:t>
            </a:r>
            <a:r>
              <a:rPr dirty="0" sz="1800" b="1">
                <a:latin typeface="Franklin Gothic Medium"/>
                <a:cs typeface="Franklin Gothic Medium"/>
              </a:rPr>
              <a:t>están</a:t>
            </a:r>
            <a:r>
              <a:rPr dirty="0" sz="1800" spc="-50" b="1">
                <a:latin typeface="Franklin Gothic Medium"/>
                <a:cs typeface="Franklin Gothic Medium"/>
              </a:rPr>
              <a:t> </a:t>
            </a:r>
            <a:r>
              <a:rPr dirty="0" sz="1800" spc="-10" b="1">
                <a:latin typeface="Franklin Gothic Medium"/>
                <a:cs typeface="Franklin Gothic Medium"/>
              </a:rPr>
              <a:t>siendo </a:t>
            </a:r>
            <a:r>
              <a:rPr dirty="0" sz="1800" spc="-10" b="1">
                <a:latin typeface="Franklin Gothic Medium"/>
                <a:cs typeface="Franklin Gothic Medium"/>
              </a:rPr>
              <a:t>	</a:t>
            </a:r>
            <a:r>
              <a:rPr dirty="0" sz="1800" b="1">
                <a:latin typeface="Franklin Gothic Medium"/>
                <a:cs typeface="Franklin Gothic Medium"/>
              </a:rPr>
              <a:t>propuestas</a:t>
            </a:r>
            <a:r>
              <a:rPr dirty="0" sz="1800" spc="-85" b="1">
                <a:latin typeface="Franklin Gothic Medium"/>
                <a:cs typeface="Franklin Gothic Medium"/>
              </a:rPr>
              <a:t> </a:t>
            </a:r>
            <a:r>
              <a:rPr dirty="0" sz="1800" b="1">
                <a:latin typeface="Franklin Gothic Medium"/>
                <a:cs typeface="Franklin Gothic Medium"/>
              </a:rPr>
              <a:t>después</a:t>
            </a:r>
            <a:r>
              <a:rPr dirty="0" sz="1800" spc="-75" b="1">
                <a:latin typeface="Franklin Gothic Medium"/>
                <a:cs typeface="Franklin Gothic Medium"/>
              </a:rPr>
              <a:t> </a:t>
            </a:r>
            <a:r>
              <a:rPr dirty="0" sz="1800" spc="-25" b="1">
                <a:latin typeface="Franklin Gothic Medium"/>
                <a:cs typeface="Franklin Gothic Medium"/>
              </a:rPr>
              <a:t>de </a:t>
            </a:r>
            <a:r>
              <a:rPr dirty="0" sz="1800" spc="-25" b="1">
                <a:latin typeface="Franklin Gothic Medium"/>
                <a:cs typeface="Franklin Gothic Medium"/>
              </a:rPr>
              <a:t>	</a:t>
            </a:r>
            <a:r>
              <a:rPr dirty="0" sz="1800" b="1">
                <a:latin typeface="Franklin Gothic Medium"/>
                <a:cs typeface="Franklin Gothic Medium"/>
              </a:rPr>
              <a:t>la</a:t>
            </a:r>
            <a:r>
              <a:rPr dirty="0" sz="1800" spc="-10" b="1">
                <a:latin typeface="Franklin Gothic Medium"/>
                <a:cs typeface="Franklin Gothic Medium"/>
              </a:rPr>
              <a:t> </a:t>
            </a:r>
            <a:r>
              <a:rPr dirty="0" sz="1800" b="1">
                <a:latin typeface="Franklin Gothic Medium"/>
                <a:cs typeface="Franklin Gothic Medium"/>
              </a:rPr>
              <a:t>creación</a:t>
            </a:r>
            <a:r>
              <a:rPr dirty="0" sz="1800" spc="-40" b="1">
                <a:latin typeface="Franklin Gothic Medium"/>
                <a:cs typeface="Franklin Gothic Medium"/>
              </a:rPr>
              <a:t> </a:t>
            </a:r>
            <a:r>
              <a:rPr dirty="0" sz="1800" b="1">
                <a:latin typeface="Franklin Gothic Medium"/>
                <a:cs typeface="Franklin Gothic Medium"/>
              </a:rPr>
              <a:t>de</a:t>
            </a:r>
            <a:r>
              <a:rPr dirty="0" sz="1800" spc="-20" b="1">
                <a:latin typeface="Franklin Gothic Medium"/>
                <a:cs typeface="Franklin Gothic Medium"/>
              </a:rPr>
              <a:t> </a:t>
            </a:r>
            <a:r>
              <a:rPr dirty="0" sz="1800" b="1">
                <a:latin typeface="Franklin Gothic Medium"/>
                <a:cs typeface="Franklin Gothic Medium"/>
              </a:rPr>
              <a:t>la</a:t>
            </a:r>
            <a:r>
              <a:rPr dirty="0" sz="1800" spc="10" b="1">
                <a:latin typeface="Franklin Gothic Medium"/>
                <a:cs typeface="Franklin Gothic Medium"/>
              </a:rPr>
              <a:t> </a:t>
            </a:r>
            <a:r>
              <a:rPr dirty="0" sz="1800" spc="-25" b="1">
                <a:latin typeface="Franklin Gothic Medium"/>
                <a:cs typeface="Franklin Gothic Medium"/>
              </a:rPr>
              <a:t>C40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0355">
              <a:lnSpc>
                <a:spcPts val="4320"/>
              </a:lnSpc>
              <a:spcBef>
                <a:spcPts val="95"/>
              </a:spcBef>
            </a:pPr>
            <a:r>
              <a:rPr dirty="0" sz="4000" b="1">
                <a:solidFill>
                  <a:srgbClr val="92D050"/>
                </a:solidFill>
                <a:latin typeface="Franklin Gothic Medium"/>
                <a:cs typeface="Franklin Gothic Medium"/>
              </a:rPr>
              <a:t>Ciudades</a:t>
            </a:r>
            <a:r>
              <a:rPr dirty="0" sz="4000" spc="-110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92D050"/>
                </a:solidFill>
                <a:latin typeface="Franklin Gothic Medium"/>
                <a:cs typeface="Franklin Gothic Medium"/>
              </a:rPr>
              <a:t>ya</a:t>
            </a:r>
            <a:r>
              <a:rPr dirty="0" sz="4000" spc="-80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92D050"/>
                </a:solidFill>
                <a:latin typeface="Franklin Gothic Medium"/>
                <a:cs typeface="Franklin Gothic Medium"/>
              </a:rPr>
              <a:t>están</a:t>
            </a:r>
            <a:r>
              <a:rPr dirty="0" sz="4000" spc="-114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10" b="1">
                <a:solidFill>
                  <a:srgbClr val="92D050"/>
                </a:solidFill>
                <a:latin typeface="Franklin Gothic Medium"/>
                <a:cs typeface="Franklin Gothic Medium"/>
              </a:rPr>
              <a:t>haciendo</a:t>
            </a:r>
            <a:endParaRPr sz="4000">
              <a:latin typeface="Franklin Gothic Medium"/>
              <a:cs typeface="Franklin Gothic Medium"/>
            </a:endParaRPr>
          </a:p>
          <a:p>
            <a:pPr marL="300355">
              <a:lnSpc>
                <a:spcPts val="4320"/>
              </a:lnSpc>
            </a:pPr>
            <a:r>
              <a:rPr dirty="0" sz="4000" b="1">
                <a:solidFill>
                  <a:srgbClr val="92D050"/>
                </a:solidFill>
                <a:latin typeface="Franklin Gothic Medium"/>
                <a:cs typeface="Franklin Gothic Medium"/>
              </a:rPr>
              <a:t>su</a:t>
            </a:r>
            <a:r>
              <a:rPr dirty="0" sz="4000" spc="-65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92D050"/>
                </a:solidFill>
                <a:latin typeface="Franklin Gothic Medium"/>
                <a:cs typeface="Franklin Gothic Medium"/>
              </a:rPr>
              <a:t>parte,</a:t>
            </a:r>
            <a:r>
              <a:rPr dirty="0" sz="4000" spc="-110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92D050"/>
                </a:solidFill>
                <a:latin typeface="Franklin Gothic Medium"/>
                <a:cs typeface="Franklin Gothic Medium"/>
              </a:rPr>
              <a:t>pero</a:t>
            </a:r>
            <a:r>
              <a:rPr dirty="0" sz="4000" spc="-85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92D050"/>
                </a:solidFill>
                <a:latin typeface="Franklin Gothic Medium"/>
                <a:cs typeface="Franklin Gothic Medium"/>
              </a:rPr>
              <a:t>podemos</a:t>
            </a:r>
            <a:r>
              <a:rPr dirty="0" sz="4000" spc="-85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b="1">
                <a:solidFill>
                  <a:srgbClr val="92D050"/>
                </a:solidFill>
                <a:latin typeface="Franklin Gothic Medium"/>
                <a:cs typeface="Franklin Gothic Medium"/>
              </a:rPr>
              <a:t>mucho</a:t>
            </a:r>
            <a:r>
              <a:rPr dirty="0" sz="4000" spc="-100" b="1">
                <a:solidFill>
                  <a:srgbClr val="92D05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25" b="1">
                <a:solidFill>
                  <a:srgbClr val="92D050"/>
                </a:solidFill>
                <a:latin typeface="Franklin Gothic Medium"/>
                <a:cs typeface="Franklin Gothic Medium"/>
              </a:rPr>
              <a:t>mas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46907" y="1476502"/>
            <a:ext cx="2811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Franklin Gothic Medium"/>
                <a:cs typeface="Franklin Gothic Medium"/>
              </a:rPr>
              <a:t>Numero</a:t>
            </a:r>
            <a:r>
              <a:rPr dirty="0" sz="1200" spc="-40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de</a:t>
            </a:r>
            <a:r>
              <a:rPr dirty="0" sz="1200" spc="-15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cidades</a:t>
            </a:r>
            <a:r>
              <a:rPr dirty="0" sz="1200" spc="-30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já </a:t>
            </a:r>
            <a:r>
              <a:rPr dirty="0" sz="1200" spc="-10" b="1">
                <a:latin typeface="Franklin Gothic Medium"/>
                <a:cs typeface="Franklin Gothic Medium"/>
              </a:rPr>
              <a:t>executando</a:t>
            </a:r>
            <a:r>
              <a:rPr dirty="0" sz="1200" spc="-40" b="1"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latin typeface="Franklin Gothic Medium"/>
                <a:cs typeface="Franklin Gothic Medium"/>
              </a:rPr>
              <a:t>projetos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962275" y="4383087"/>
            <a:ext cx="974725" cy="741680"/>
          </a:xfrm>
          <a:custGeom>
            <a:avLst/>
            <a:gdLst/>
            <a:ahLst/>
            <a:cxnLst/>
            <a:rect l="l" t="t" r="r" b="b"/>
            <a:pathLst>
              <a:path w="974725" h="741679">
                <a:moveTo>
                  <a:pt x="974725" y="0"/>
                </a:moveTo>
                <a:lnTo>
                  <a:pt x="0" y="0"/>
                </a:lnTo>
                <a:lnTo>
                  <a:pt x="0" y="741362"/>
                </a:lnTo>
                <a:lnTo>
                  <a:pt x="974725" y="741362"/>
                </a:lnTo>
                <a:lnTo>
                  <a:pt x="97472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023107" y="4494402"/>
            <a:ext cx="681355" cy="49593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190"/>
              </a:lnSpc>
              <a:spcBef>
                <a:spcPts val="250"/>
              </a:spcBef>
            </a:pPr>
            <a:r>
              <a:rPr dirty="0" sz="1100" spc="-10" b="1">
                <a:latin typeface="Franklin Gothic Medium"/>
                <a:cs typeface="Franklin Gothic Medium"/>
              </a:rPr>
              <a:t>Energia </a:t>
            </a:r>
            <a:r>
              <a:rPr dirty="0" sz="1100" b="1">
                <a:latin typeface="Franklin Gothic Medium"/>
                <a:cs typeface="Franklin Gothic Medium"/>
              </a:rPr>
              <a:t>(geração</a:t>
            </a:r>
            <a:r>
              <a:rPr dirty="0" sz="1100" spc="120" b="1">
                <a:latin typeface="Franklin Gothic Medium"/>
                <a:cs typeface="Franklin Gothic Medium"/>
              </a:rPr>
              <a:t> </a:t>
            </a:r>
            <a:r>
              <a:rPr dirty="0" sz="1100" spc="-50" b="1">
                <a:latin typeface="Franklin Gothic Medium"/>
                <a:cs typeface="Franklin Gothic Medium"/>
              </a:rPr>
              <a:t>e </a:t>
            </a:r>
            <a:r>
              <a:rPr dirty="0" sz="1100" spc="-10" b="1">
                <a:latin typeface="Franklin Gothic Medium"/>
                <a:cs typeface="Franklin Gothic Medium"/>
              </a:rPr>
              <a:t>consumo)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964814" y="5234965"/>
            <a:ext cx="986155" cy="462915"/>
          </a:xfrm>
          <a:custGeom>
            <a:avLst/>
            <a:gdLst/>
            <a:ahLst/>
            <a:cxnLst/>
            <a:rect l="l" t="t" r="r" b="b"/>
            <a:pathLst>
              <a:path w="986154" h="462914">
                <a:moveTo>
                  <a:pt x="985989" y="0"/>
                </a:moveTo>
                <a:lnTo>
                  <a:pt x="0" y="0"/>
                </a:lnTo>
                <a:lnTo>
                  <a:pt x="0" y="462457"/>
                </a:lnTo>
                <a:lnTo>
                  <a:pt x="985989" y="462457"/>
                </a:lnTo>
                <a:lnTo>
                  <a:pt x="98598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025901" y="5366130"/>
            <a:ext cx="3390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Franklin Gothic Medium"/>
                <a:cs typeface="Franklin Gothic Medium"/>
              </a:rPr>
              <a:t>Agua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62275" y="3802062"/>
            <a:ext cx="983615" cy="46863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1466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155"/>
              </a:spcBef>
            </a:pPr>
            <a:r>
              <a:rPr dirty="0" sz="1100" spc="-10" b="1">
                <a:latin typeface="Franklin Gothic Medium"/>
                <a:cs typeface="Franklin Gothic Medium"/>
              </a:rPr>
              <a:t>Resíduos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964814" y="2095245"/>
            <a:ext cx="930275" cy="1598295"/>
          </a:xfrm>
          <a:custGeom>
            <a:avLst/>
            <a:gdLst/>
            <a:ahLst/>
            <a:cxnLst/>
            <a:rect l="l" t="t" r="r" b="b"/>
            <a:pathLst>
              <a:path w="930275" h="1598295">
                <a:moveTo>
                  <a:pt x="929906" y="0"/>
                </a:moveTo>
                <a:lnTo>
                  <a:pt x="0" y="0"/>
                </a:lnTo>
                <a:lnTo>
                  <a:pt x="0" y="1598167"/>
                </a:lnTo>
                <a:lnTo>
                  <a:pt x="929906" y="1598167"/>
                </a:lnTo>
                <a:lnTo>
                  <a:pt x="92990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3025901" y="2542413"/>
            <a:ext cx="73279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64769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latin typeface="Franklin Gothic Medium"/>
                <a:cs typeface="Franklin Gothic Medium"/>
              </a:rPr>
              <a:t>Transporte </a:t>
            </a:r>
            <a:r>
              <a:rPr dirty="0" sz="1100" spc="-50" b="1">
                <a:latin typeface="Franklin Gothic Medium"/>
                <a:cs typeface="Franklin Gothic Medium"/>
              </a:rPr>
              <a:t>e</a:t>
            </a:r>
            <a:endParaRPr sz="11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</a:pPr>
            <a:r>
              <a:rPr dirty="0" sz="1100" b="1">
                <a:latin typeface="Franklin Gothic Medium"/>
                <a:cs typeface="Franklin Gothic Medium"/>
              </a:rPr>
              <a:t>uso</a:t>
            </a:r>
            <a:r>
              <a:rPr dirty="0" sz="1100" spc="-15" b="1">
                <a:latin typeface="Franklin Gothic Medium"/>
                <a:cs typeface="Franklin Gothic Medium"/>
              </a:rPr>
              <a:t> </a:t>
            </a:r>
            <a:r>
              <a:rPr dirty="0" sz="1100" b="1">
                <a:latin typeface="Franklin Gothic Medium"/>
                <a:cs typeface="Franklin Gothic Medium"/>
              </a:rPr>
              <a:t>do</a:t>
            </a:r>
            <a:r>
              <a:rPr dirty="0" sz="1100" spc="-25" b="1">
                <a:latin typeface="Franklin Gothic Medium"/>
                <a:cs typeface="Franklin Gothic Medium"/>
              </a:rPr>
              <a:t> </a:t>
            </a:r>
            <a:r>
              <a:rPr dirty="0" sz="1100" spc="-20" b="1">
                <a:latin typeface="Franklin Gothic Medium"/>
                <a:cs typeface="Franklin Gothic Medium"/>
              </a:rPr>
              <a:t>solo </a:t>
            </a:r>
            <a:r>
              <a:rPr dirty="0" sz="1100" spc="-10" b="1">
                <a:latin typeface="Franklin Gothic Medium"/>
                <a:cs typeface="Franklin Gothic Medium"/>
              </a:rPr>
              <a:t>(densidade)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280193" y="2050628"/>
            <a:ext cx="2216785" cy="3763645"/>
            <a:chOff x="6280193" y="2050628"/>
            <a:chExt cx="2216785" cy="3763645"/>
          </a:xfrm>
        </p:grpSpPr>
        <p:sp>
          <p:nvSpPr>
            <p:cNvPr id="15" name="object 15" descr=""/>
            <p:cNvSpPr/>
            <p:nvPr/>
          </p:nvSpPr>
          <p:spPr>
            <a:xfrm>
              <a:off x="6280188" y="2113775"/>
              <a:ext cx="981710" cy="3625850"/>
            </a:xfrm>
            <a:custGeom>
              <a:avLst/>
              <a:gdLst/>
              <a:ahLst/>
              <a:cxnLst/>
              <a:rect l="l" t="t" r="r" b="b"/>
              <a:pathLst>
                <a:path w="981709" h="3625850">
                  <a:moveTo>
                    <a:pt x="201129" y="2890278"/>
                  </a:moveTo>
                  <a:lnTo>
                    <a:pt x="0" y="2890278"/>
                  </a:lnTo>
                  <a:lnTo>
                    <a:pt x="0" y="3042501"/>
                  </a:lnTo>
                  <a:lnTo>
                    <a:pt x="201129" y="3042501"/>
                  </a:lnTo>
                  <a:lnTo>
                    <a:pt x="201129" y="2890278"/>
                  </a:lnTo>
                  <a:close/>
                </a:path>
                <a:path w="981709" h="3625850">
                  <a:moveTo>
                    <a:pt x="264350" y="3168993"/>
                  </a:moveTo>
                  <a:lnTo>
                    <a:pt x="0" y="3168993"/>
                  </a:lnTo>
                  <a:lnTo>
                    <a:pt x="0" y="3333470"/>
                  </a:lnTo>
                  <a:lnTo>
                    <a:pt x="264350" y="3333470"/>
                  </a:lnTo>
                  <a:lnTo>
                    <a:pt x="264350" y="3168993"/>
                  </a:lnTo>
                  <a:close/>
                </a:path>
                <a:path w="981709" h="3625850">
                  <a:moveTo>
                    <a:pt x="391045" y="3460902"/>
                  </a:moveTo>
                  <a:lnTo>
                    <a:pt x="0" y="3460902"/>
                  </a:lnTo>
                  <a:lnTo>
                    <a:pt x="0" y="3625367"/>
                  </a:lnTo>
                  <a:lnTo>
                    <a:pt x="391045" y="3625367"/>
                  </a:lnTo>
                  <a:lnTo>
                    <a:pt x="391045" y="3460902"/>
                  </a:lnTo>
                  <a:close/>
                </a:path>
                <a:path w="981709" h="3625850">
                  <a:moveTo>
                    <a:pt x="454507" y="2598369"/>
                  </a:moveTo>
                  <a:lnTo>
                    <a:pt x="0" y="2598369"/>
                  </a:lnTo>
                  <a:lnTo>
                    <a:pt x="0" y="2762834"/>
                  </a:lnTo>
                  <a:lnTo>
                    <a:pt x="454507" y="2762834"/>
                  </a:lnTo>
                  <a:lnTo>
                    <a:pt x="454507" y="2598369"/>
                  </a:lnTo>
                  <a:close/>
                </a:path>
                <a:path w="981709" h="3625850">
                  <a:moveTo>
                    <a:pt x="454507" y="2015451"/>
                  </a:moveTo>
                  <a:lnTo>
                    <a:pt x="0" y="2015451"/>
                  </a:lnTo>
                  <a:lnTo>
                    <a:pt x="0" y="2179955"/>
                  </a:lnTo>
                  <a:lnTo>
                    <a:pt x="454507" y="2179955"/>
                  </a:lnTo>
                  <a:lnTo>
                    <a:pt x="454507" y="2015451"/>
                  </a:lnTo>
                  <a:close/>
                </a:path>
                <a:path w="981709" h="3625850">
                  <a:moveTo>
                    <a:pt x="454507" y="1153261"/>
                  </a:moveTo>
                  <a:lnTo>
                    <a:pt x="0" y="1153261"/>
                  </a:lnTo>
                  <a:lnTo>
                    <a:pt x="0" y="1317752"/>
                  </a:lnTo>
                  <a:lnTo>
                    <a:pt x="454507" y="1317752"/>
                  </a:lnTo>
                  <a:lnTo>
                    <a:pt x="454507" y="1153261"/>
                  </a:lnTo>
                  <a:close/>
                </a:path>
                <a:path w="981709" h="3625850">
                  <a:moveTo>
                    <a:pt x="454507" y="582891"/>
                  </a:moveTo>
                  <a:lnTo>
                    <a:pt x="0" y="582891"/>
                  </a:lnTo>
                  <a:lnTo>
                    <a:pt x="0" y="734872"/>
                  </a:lnTo>
                  <a:lnTo>
                    <a:pt x="454507" y="734872"/>
                  </a:lnTo>
                  <a:lnTo>
                    <a:pt x="454507" y="582891"/>
                  </a:lnTo>
                  <a:close/>
                </a:path>
                <a:path w="981709" h="3625850">
                  <a:moveTo>
                    <a:pt x="591388" y="1736140"/>
                  </a:moveTo>
                  <a:lnTo>
                    <a:pt x="0" y="1736140"/>
                  </a:lnTo>
                  <a:lnTo>
                    <a:pt x="0" y="1887994"/>
                  </a:lnTo>
                  <a:lnTo>
                    <a:pt x="591388" y="1887994"/>
                  </a:lnTo>
                  <a:lnTo>
                    <a:pt x="591388" y="1736140"/>
                  </a:lnTo>
                  <a:close/>
                </a:path>
                <a:path w="981709" h="3625850">
                  <a:moveTo>
                    <a:pt x="591388" y="1445209"/>
                  </a:moveTo>
                  <a:lnTo>
                    <a:pt x="0" y="1445209"/>
                  </a:lnTo>
                  <a:lnTo>
                    <a:pt x="0" y="1609585"/>
                  </a:lnTo>
                  <a:lnTo>
                    <a:pt x="591388" y="1609585"/>
                  </a:lnTo>
                  <a:lnTo>
                    <a:pt x="591388" y="1445209"/>
                  </a:lnTo>
                  <a:close/>
                </a:path>
                <a:path w="981709" h="3625850">
                  <a:moveTo>
                    <a:pt x="718083" y="0"/>
                  </a:moveTo>
                  <a:lnTo>
                    <a:pt x="0" y="0"/>
                  </a:lnTo>
                  <a:lnTo>
                    <a:pt x="0" y="164503"/>
                  </a:lnTo>
                  <a:lnTo>
                    <a:pt x="718083" y="164503"/>
                  </a:lnTo>
                  <a:lnTo>
                    <a:pt x="718083" y="0"/>
                  </a:lnTo>
                  <a:close/>
                </a:path>
                <a:path w="981709" h="3625850">
                  <a:moveTo>
                    <a:pt x="781291" y="861314"/>
                  </a:moveTo>
                  <a:lnTo>
                    <a:pt x="0" y="861314"/>
                  </a:lnTo>
                  <a:lnTo>
                    <a:pt x="0" y="1026820"/>
                  </a:lnTo>
                  <a:lnTo>
                    <a:pt x="781291" y="1026820"/>
                  </a:lnTo>
                  <a:lnTo>
                    <a:pt x="781291" y="861314"/>
                  </a:lnTo>
                  <a:close/>
                </a:path>
                <a:path w="981709" h="3625850">
                  <a:moveTo>
                    <a:pt x="981684" y="2306510"/>
                  </a:moveTo>
                  <a:lnTo>
                    <a:pt x="0" y="2306510"/>
                  </a:lnTo>
                  <a:lnTo>
                    <a:pt x="0" y="2471902"/>
                  </a:lnTo>
                  <a:lnTo>
                    <a:pt x="981684" y="2471902"/>
                  </a:lnTo>
                  <a:lnTo>
                    <a:pt x="981684" y="2306510"/>
                  </a:lnTo>
                  <a:close/>
                </a:path>
                <a:path w="981709" h="3625850">
                  <a:moveTo>
                    <a:pt x="981684" y="291071"/>
                  </a:moveTo>
                  <a:lnTo>
                    <a:pt x="0" y="291071"/>
                  </a:lnTo>
                  <a:lnTo>
                    <a:pt x="0" y="456450"/>
                  </a:lnTo>
                  <a:lnTo>
                    <a:pt x="981684" y="456450"/>
                  </a:lnTo>
                  <a:lnTo>
                    <a:pt x="981684" y="291071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481318" y="2113775"/>
              <a:ext cx="1171575" cy="3625850"/>
            </a:xfrm>
            <a:custGeom>
              <a:avLst/>
              <a:gdLst/>
              <a:ahLst/>
              <a:cxnLst/>
              <a:rect l="l" t="t" r="r" b="b"/>
              <a:pathLst>
                <a:path w="1171575" h="3625850">
                  <a:moveTo>
                    <a:pt x="189915" y="2890278"/>
                  </a:moveTo>
                  <a:lnTo>
                    <a:pt x="0" y="2890278"/>
                  </a:lnTo>
                  <a:lnTo>
                    <a:pt x="0" y="3042501"/>
                  </a:lnTo>
                  <a:lnTo>
                    <a:pt x="189915" y="3042501"/>
                  </a:lnTo>
                  <a:lnTo>
                    <a:pt x="189915" y="2890278"/>
                  </a:lnTo>
                  <a:close/>
                </a:path>
                <a:path w="1171575" h="3625850">
                  <a:moveTo>
                    <a:pt x="253377" y="3168993"/>
                  </a:moveTo>
                  <a:lnTo>
                    <a:pt x="63220" y="3168993"/>
                  </a:lnTo>
                  <a:lnTo>
                    <a:pt x="63220" y="3333470"/>
                  </a:lnTo>
                  <a:lnTo>
                    <a:pt x="253377" y="3333470"/>
                  </a:lnTo>
                  <a:lnTo>
                    <a:pt x="253377" y="3168993"/>
                  </a:lnTo>
                  <a:close/>
                </a:path>
                <a:path w="1171575" h="3625850">
                  <a:moveTo>
                    <a:pt x="390258" y="3460902"/>
                  </a:moveTo>
                  <a:lnTo>
                    <a:pt x="189915" y="3460902"/>
                  </a:lnTo>
                  <a:lnTo>
                    <a:pt x="189915" y="3625367"/>
                  </a:lnTo>
                  <a:lnTo>
                    <a:pt x="390258" y="3625367"/>
                  </a:lnTo>
                  <a:lnTo>
                    <a:pt x="390258" y="3460902"/>
                  </a:lnTo>
                  <a:close/>
                </a:path>
                <a:path w="1171575" h="3625850">
                  <a:moveTo>
                    <a:pt x="453478" y="582891"/>
                  </a:moveTo>
                  <a:lnTo>
                    <a:pt x="253377" y="582891"/>
                  </a:lnTo>
                  <a:lnTo>
                    <a:pt x="253377" y="734872"/>
                  </a:lnTo>
                  <a:lnTo>
                    <a:pt x="453478" y="734872"/>
                  </a:lnTo>
                  <a:lnTo>
                    <a:pt x="453478" y="582891"/>
                  </a:lnTo>
                  <a:close/>
                </a:path>
                <a:path w="1171575" h="3625850">
                  <a:moveTo>
                    <a:pt x="516953" y="2598369"/>
                  </a:moveTo>
                  <a:lnTo>
                    <a:pt x="253377" y="2598369"/>
                  </a:lnTo>
                  <a:lnTo>
                    <a:pt x="253377" y="2762834"/>
                  </a:lnTo>
                  <a:lnTo>
                    <a:pt x="516953" y="2762834"/>
                  </a:lnTo>
                  <a:lnTo>
                    <a:pt x="516953" y="2598369"/>
                  </a:lnTo>
                  <a:close/>
                </a:path>
                <a:path w="1171575" h="3625850">
                  <a:moveTo>
                    <a:pt x="580161" y="2015451"/>
                  </a:moveTo>
                  <a:lnTo>
                    <a:pt x="253377" y="2015451"/>
                  </a:lnTo>
                  <a:lnTo>
                    <a:pt x="253377" y="2179955"/>
                  </a:lnTo>
                  <a:lnTo>
                    <a:pt x="580161" y="2179955"/>
                  </a:lnTo>
                  <a:lnTo>
                    <a:pt x="580161" y="2015451"/>
                  </a:lnTo>
                  <a:close/>
                </a:path>
                <a:path w="1171575" h="3625850">
                  <a:moveTo>
                    <a:pt x="580161" y="1736140"/>
                  </a:moveTo>
                  <a:lnTo>
                    <a:pt x="390258" y="1736140"/>
                  </a:lnTo>
                  <a:lnTo>
                    <a:pt x="390258" y="1887994"/>
                  </a:lnTo>
                  <a:lnTo>
                    <a:pt x="580161" y="1887994"/>
                  </a:lnTo>
                  <a:lnTo>
                    <a:pt x="580161" y="1736140"/>
                  </a:lnTo>
                  <a:close/>
                </a:path>
                <a:path w="1171575" h="3625850">
                  <a:moveTo>
                    <a:pt x="580161" y="1153261"/>
                  </a:moveTo>
                  <a:lnTo>
                    <a:pt x="253377" y="1153261"/>
                  </a:lnTo>
                  <a:lnTo>
                    <a:pt x="253377" y="1317752"/>
                  </a:lnTo>
                  <a:lnTo>
                    <a:pt x="580161" y="1317752"/>
                  </a:lnTo>
                  <a:lnTo>
                    <a:pt x="580161" y="1153261"/>
                  </a:lnTo>
                  <a:close/>
                </a:path>
                <a:path w="1171575" h="3625850">
                  <a:moveTo>
                    <a:pt x="643636" y="1445209"/>
                  </a:moveTo>
                  <a:lnTo>
                    <a:pt x="390258" y="1445209"/>
                  </a:lnTo>
                  <a:lnTo>
                    <a:pt x="390258" y="1609585"/>
                  </a:lnTo>
                  <a:lnTo>
                    <a:pt x="643636" y="1609585"/>
                  </a:lnTo>
                  <a:lnTo>
                    <a:pt x="643636" y="1445209"/>
                  </a:lnTo>
                  <a:close/>
                </a:path>
                <a:path w="1171575" h="3625850">
                  <a:moveTo>
                    <a:pt x="844003" y="0"/>
                  </a:moveTo>
                  <a:lnTo>
                    <a:pt x="516953" y="0"/>
                  </a:lnTo>
                  <a:lnTo>
                    <a:pt x="516953" y="164503"/>
                  </a:lnTo>
                  <a:lnTo>
                    <a:pt x="844003" y="164503"/>
                  </a:lnTo>
                  <a:lnTo>
                    <a:pt x="844003" y="0"/>
                  </a:lnTo>
                  <a:close/>
                </a:path>
                <a:path w="1171575" h="3625850">
                  <a:moveTo>
                    <a:pt x="1033932" y="861314"/>
                  </a:moveTo>
                  <a:lnTo>
                    <a:pt x="580161" y="861314"/>
                  </a:lnTo>
                  <a:lnTo>
                    <a:pt x="580161" y="1026820"/>
                  </a:lnTo>
                  <a:lnTo>
                    <a:pt x="1033932" y="1026820"/>
                  </a:lnTo>
                  <a:lnTo>
                    <a:pt x="1033932" y="861314"/>
                  </a:lnTo>
                  <a:close/>
                </a:path>
                <a:path w="1171575" h="3625850">
                  <a:moveTo>
                    <a:pt x="1108329" y="2306510"/>
                  </a:moveTo>
                  <a:lnTo>
                    <a:pt x="780554" y="2306510"/>
                  </a:lnTo>
                  <a:lnTo>
                    <a:pt x="780554" y="2471902"/>
                  </a:lnTo>
                  <a:lnTo>
                    <a:pt x="1108329" y="2471902"/>
                  </a:lnTo>
                  <a:lnTo>
                    <a:pt x="1108329" y="2306510"/>
                  </a:lnTo>
                  <a:close/>
                </a:path>
                <a:path w="1171575" h="3625850">
                  <a:moveTo>
                    <a:pt x="1171562" y="291071"/>
                  </a:moveTo>
                  <a:lnTo>
                    <a:pt x="780554" y="291071"/>
                  </a:lnTo>
                  <a:lnTo>
                    <a:pt x="780554" y="456450"/>
                  </a:lnTo>
                  <a:lnTo>
                    <a:pt x="1171562" y="456450"/>
                  </a:lnTo>
                  <a:lnTo>
                    <a:pt x="1171562" y="291071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671234" y="2113775"/>
              <a:ext cx="1826260" cy="3625850"/>
            </a:xfrm>
            <a:custGeom>
              <a:avLst/>
              <a:gdLst/>
              <a:ahLst/>
              <a:cxnLst/>
              <a:rect l="l" t="t" r="r" b="b"/>
              <a:pathLst>
                <a:path w="1826259" h="3625850">
                  <a:moveTo>
                    <a:pt x="263563" y="2890278"/>
                  </a:moveTo>
                  <a:lnTo>
                    <a:pt x="0" y="2890278"/>
                  </a:lnTo>
                  <a:lnTo>
                    <a:pt x="0" y="3042501"/>
                  </a:lnTo>
                  <a:lnTo>
                    <a:pt x="263563" y="3042501"/>
                  </a:lnTo>
                  <a:lnTo>
                    <a:pt x="263563" y="2890278"/>
                  </a:lnTo>
                  <a:close/>
                </a:path>
                <a:path w="1826259" h="3625850">
                  <a:moveTo>
                    <a:pt x="717334" y="3460902"/>
                  </a:moveTo>
                  <a:lnTo>
                    <a:pt x="200342" y="3460902"/>
                  </a:lnTo>
                  <a:lnTo>
                    <a:pt x="200342" y="3625367"/>
                  </a:lnTo>
                  <a:lnTo>
                    <a:pt x="717334" y="3625367"/>
                  </a:lnTo>
                  <a:lnTo>
                    <a:pt x="717334" y="3460902"/>
                  </a:lnTo>
                  <a:close/>
                </a:path>
                <a:path w="1826259" h="3625850">
                  <a:moveTo>
                    <a:pt x="780465" y="3168993"/>
                  </a:moveTo>
                  <a:lnTo>
                    <a:pt x="63461" y="3168993"/>
                  </a:lnTo>
                  <a:lnTo>
                    <a:pt x="63461" y="3333470"/>
                  </a:lnTo>
                  <a:lnTo>
                    <a:pt x="780465" y="3333470"/>
                  </a:lnTo>
                  <a:lnTo>
                    <a:pt x="780465" y="3168993"/>
                  </a:lnTo>
                  <a:close/>
                </a:path>
                <a:path w="1826259" h="3625850">
                  <a:moveTo>
                    <a:pt x="844016" y="582891"/>
                  </a:moveTo>
                  <a:lnTo>
                    <a:pt x="263563" y="582891"/>
                  </a:lnTo>
                  <a:lnTo>
                    <a:pt x="263563" y="734872"/>
                  </a:lnTo>
                  <a:lnTo>
                    <a:pt x="844016" y="734872"/>
                  </a:lnTo>
                  <a:lnTo>
                    <a:pt x="844016" y="582891"/>
                  </a:lnTo>
                  <a:close/>
                </a:path>
                <a:path w="1826259" h="3625850">
                  <a:moveTo>
                    <a:pt x="918413" y="1736140"/>
                  </a:moveTo>
                  <a:lnTo>
                    <a:pt x="390245" y="1736140"/>
                  </a:lnTo>
                  <a:lnTo>
                    <a:pt x="390245" y="1887994"/>
                  </a:lnTo>
                  <a:lnTo>
                    <a:pt x="918413" y="1887994"/>
                  </a:lnTo>
                  <a:lnTo>
                    <a:pt x="918413" y="1736140"/>
                  </a:lnTo>
                  <a:close/>
                </a:path>
                <a:path w="1826259" h="3625850">
                  <a:moveTo>
                    <a:pt x="981646" y="2598369"/>
                  </a:moveTo>
                  <a:lnTo>
                    <a:pt x="327037" y="2598369"/>
                  </a:lnTo>
                  <a:lnTo>
                    <a:pt x="327037" y="2762834"/>
                  </a:lnTo>
                  <a:lnTo>
                    <a:pt x="981646" y="2762834"/>
                  </a:lnTo>
                  <a:lnTo>
                    <a:pt x="981646" y="2598369"/>
                  </a:lnTo>
                  <a:close/>
                </a:path>
                <a:path w="1826259" h="3625850">
                  <a:moveTo>
                    <a:pt x="1045095" y="1153261"/>
                  </a:moveTo>
                  <a:lnTo>
                    <a:pt x="390245" y="1153261"/>
                  </a:lnTo>
                  <a:lnTo>
                    <a:pt x="390245" y="1317752"/>
                  </a:lnTo>
                  <a:lnTo>
                    <a:pt x="1045095" y="1317752"/>
                  </a:lnTo>
                  <a:lnTo>
                    <a:pt x="1045095" y="1153261"/>
                  </a:lnTo>
                  <a:close/>
                </a:path>
                <a:path w="1826259" h="3625850">
                  <a:moveTo>
                    <a:pt x="1171790" y="2015451"/>
                  </a:moveTo>
                  <a:lnTo>
                    <a:pt x="390245" y="2015451"/>
                  </a:lnTo>
                  <a:lnTo>
                    <a:pt x="390245" y="2179955"/>
                  </a:lnTo>
                  <a:lnTo>
                    <a:pt x="1171790" y="2179955"/>
                  </a:lnTo>
                  <a:lnTo>
                    <a:pt x="1171790" y="2015451"/>
                  </a:lnTo>
                  <a:close/>
                </a:path>
                <a:path w="1826259" h="3625850">
                  <a:moveTo>
                    <a:pt x="1171790" y="861314"/>
                  </a:moveTo>
                  <a:lnTo>
                    <a:pt x="844016" y="861314"/>
                  </a:lnTo>
                  <a:lnTo>
                    <a:pt x="844016" y="1026820"/>
                  </a:lnTo>
                  <a:lnTo>
                    <a:pt x="1171790" y="1026820"/>
                  </a:lnTo>
                  <a:lnTo>
                    <a:pt x="1171790" y="861314"/>
                  </a:lnTo>
                  <a:close/>
                </a:path>
                <a:path w="1826259" h="3625850">
                  <a:moveTo>
                    <a:pt x="1235024" y="1445209"/>
                  </a:moveTo>
                  <a:lnTo>
                    <a:pt x="453720" y="1445209"/>
                  </a:lnTo>
                  <a:lnTo>
                    <a:pt x="453720" y="1609585"/>
                  </a:lnTo>
                  <a:lnTo>
                    <a:pt x="1235024" y="1609585"/>
                  </a:lnTo>
                  <a:lnTo>
                    <a:pt x="1235024" y="1445209"/>
                  </a:lnTo>
                  <a:close/>
                </a:path>
                <a:path w="1826259" h="3625850">
                  <a:moveTo>
                    <a:pt x="1435379" y="2306510"/>
                  </a:moveTo>
                  <a:lnTo>
                    <a:pt x="918413" y="2306510"/>
                  </a:lnTo>
                  <a:lnTo>
                    <a:pt x="918413" y="2471902"/>
                  </a:lnTo>
                  <a:lnTo>
                    <a:pt x="1435379" y="2471902"/>
                  </a:lnTo>
                  <a:lnTo>
                    <a:pt x="1435379" y="2306510"/>
                  </a:lnTo>
                  <a:close/>
                </a:path>
                <a:path w="1826259" h="3625850">
                  <a:moveTo>
                    <a:pt x="1825650" y="291071"/>
                  </a:moveTo>
                  <a:lnTo>
                    <a:pt x="981646" y="291071"/>
                  </a:lnTo>
                  <a:lnTo>
                    <a:pt x="981646" y="456450"/>
                  </a:lnTo>
                  <a:lnTo>
                    <a:pt x="1825650" y="456450"/>
                  </a:lnTo>
                  <a:lnTo>
                    <a:pt x="1825650" y="291071"/>
                  </a:lnTo>
                  <a:close/>
                </a:path>
                <a:path w="1826259" h="3625850">
                  <a:moveTo>
                    <a:pt x="1825650" y="0"/>
                  </a:moveTo>
                  <a:lnTo>
                    <a:pt x="654088" y="0"/>
                  </a:lnTo>
                  <a:lnTo>
                    <a:pt x="654088" y="164503"/>
                  </a:lnTo>
                  <a:lnTo>
                    <a:pt x="1825650" y="164503"/>
                  </a:lnTo>
                  <a:lnTo>
                    <a:pt x="182565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280592" y="2050628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5" h="12700">
                  <a:moveTo>
                    <a:pt x="0" y="6120"/>
                  </a:moveTo>
                  <a:lnTo>
                    <a:pt x="1491" y="1792"/>
                  </a:lnTo>
                  <a:lnTo>
                    <a:pt x="5093" y="0"/>
                  </a:lnTo>
                  <a:lnTo>
                    <a:pt x="8695" y="1792"/>
                  </a:lnTo>
                  <a:lnTo>
                    <a:pt x="10187" y="6120"/>
                  </a:lnTo>
                  <a:lnTo>
                    <a:pt x="8695" y="10448"/>
                  </a:lnTo>
                  <a:lnTo>
                    <a:pt x="5093" y="12241"/>
                  </a:lnTo>
                  <a:lnTo>
                    <a:pt x="1491" y="10448"/>
                  </a:lnTo>
                  <a:lnTo>
                    <a:pt x="0" y="6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285686" y="2056749"/>
              <a:ext cx="0" cy="3752215"/>
            </a:xfrm>
            <a:custGeom>
              <a:avLst/>
              <a:gdLst/>
              <a:ahLst/>
              <a:cxnLst/>
              <a:rect l="l" t="t" r="r" b="b"/>
              <a:pathLst>
                <a:path w="0" h="3752215">
                  <a:moveTo>
                    <a:pt x="0" y="0"/>
                  </a:moveTo>
                  <a:lnTo>
                    <a:pt x="0" y="0"/>
                  </a:lnTo>
                  <a:lnTo>
                    <a:pt x="0" y="3751761"/>
                  </a:lnTo>
                </a:path>
              </a:pathLst>
            </a:custGeom>
            <a:ln w="10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563456" y="2069463"/>
            <a:ext cx="15430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80">
                <a:solidFill>
                  <a:srgbClr val="2C292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701373" y="2360401"/>
            <a:ext cx="1536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90">
                <a:solidFill>
                  <a:srgbClr val="2C292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595318" y="2931023"/>
            <a:ext cx="1536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90">
                <a:solidFill>
                  <a:srgbClr val="2C292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468628" y="3222971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31847" y="3514794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531847" y="3805858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468628" y="4085163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701373" y="4376101"/>
            <a:ext cx="1536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90">
                <a:solidFill>
                  <a:srgbClr val="2C292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468628" y="4668037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113041" y="2069463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408172" y="2360401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468628" y="2640085"/>
            <a:ext cx="40640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8930" algn="l"/>
              </a:tabLst>
            </a:pPr>
            <a:r>
              <a:rPr dirty="0" sz="1200" spc="-50">
                <a:solidFill>
                  <a:srgbClr val="2C2928"/>
                </a:solidFill>
                <a:latin typeface="Calibri"/>
                <a:cs typeface="Calibri"/>
              </a:rPr>
              <a:t>7</a:t>
            </a:r>
            <a:r>
              <a:rPr dirty="0" sz="1200">
                <a:solidFill>
                  <a:srgbClr val="2C2928"/>
                </a:solidFill>
                <a:latin typeface="Calibri"/>
                <a:cs typeface="Calibri"/>
              </a:rPr>
              <a:t>	</a:t>
            </a: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239709" y="2931023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848697" y="3222971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954752" y="3514794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922880" y="3805858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848697" y="4085163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376605" y="4376101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816824" y="4668037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373548" y="5238355"/>
            <a:ext cx="30099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3520" algn="l"/>
              </a:tabLst>
            </a:pPr>
            <a:r>
              <a:rPr dirty="0" sz="1200" spc="-50">
                <a:solidFill>
                  <a:srgbClr val="2C2928"/>
                </a:solidFill>
                <a:latin typeface="Calibri"/>
                <a:cs typeface="Calibri"/>
              </a:rPr>
              <a:t>4</a:t>
            </a:r>
            <a:r>
              <a:rPr dirty="0" sz="1200">
                <a:solidFill>
                  <a:srgbClr val="2C2928"/>
                </a:solidFill>
                <a:latin typeface="Calibri"/>
                <a:cs typeface="Calibri"/>
              </a:rPr>
              <a:t>	</a:t>
            </a: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436766" y="5530266"/>
            <a:ext cx="37528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7815" algn="l"/>
              </a:tabLst>
            </a:pPr>
            <a:r>
              <a:rPr dirty="0" sz="1200" spc="-50">
                <a:solidFill>
                  <a:srgbClr val="2C2928"/>
                </a:solidFill>
                <a:latin typeface="Calibri"/>
                <a:cs typeface="Calibri"/>
              </a:rPr>
              <a:t>6</a:t>
            </a:r>
            <a:r>
              <a:rPr dirty="0" sz="1200">
                <a:solidFill>
                  <a:srgbClr val="2C2928"/>
                </a:solidFill>
                <a:latin typeface="Calibri"/>
                <a:cs typeface="Calibri"/>
              </a:rPr>
              <a:t>	</a:t>
            </a: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830330" y="2069463"/>
            <a:ext cx="1536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90">
                <a:solidFill>
                  <a:srgbClr val="2C292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999635" y="2360401"/>
            <a:ext cx="15430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80">
                <a:solidFill>
                  <a:srgbClr val="2C292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176259" y="2640085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629984" y="2931023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313366" y="3222971"/>
            <a:ext cx="1536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90">
                <a:solidFill>
                  <a:srgbClr val="2C292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440055" y="3514794"/>
            <a:ext cx="1536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90">
                <a:solidFill>
                  <a:srgbClr val="2C292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281483" y="3805858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376605" y="4085163"/>
            <a:ext cx="15430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80">
                <a:solidFill>
                  <a:srgbClr val="2C292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798448" y="4376101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7249915" y="4668037"/>
            <a:ext cx="15430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80">
                <a:solidFill>
                  <a:srgbClr val="2C292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341939" y="4946457"/>
            <a:ext cx="50165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dirty="0" sz="1200">
                <a:solidFill>
                  <a:srgbClr val="2C2928"/>
                </a:solidFill>
                <a:latin typeface="Calibri"/>
                <a:cs typeface="Calibri"/>
              </a:rPr>
              <a:t>3</a:t>
            </a:r>
            <a:r>
              <a:rPr dirty="0" sz="1200" spc="125">
                <a:solidFill>
                  <a:srgbClr val="2C2928"/>
                </a:solidFill>
                <a:latin typeface="Calibri"/>
                <a:cs typeface="Calibri"/>
              </a:rPr>
              <a:t>  </a:t>
            </a:r>
            <a:r>
              <a:rPr dirty="0" sz="1200" spc="-50">
                <a:solidFill>
                  <a:srgbClr val="2C2928"/>
                </a:solidFill>
                <a:latin typeface="Calibri"/>
                <a:cs typeface="Calibri"/>
              </a:rPr>
              <a:t>3</a:t>
            </a:r>
            <a:r>
              <a:rPr dirty="0" sz="1200">
                <a:solidFill>
                  <a:srgbClr val="2C2928"/>
                </a:solidFill>
                <a:latin typeface="Calibri"/>
                <a:cs typeface="Calibri"/>
              </a:rPr>
              <a:t>	</a:t>
            </a: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006996" y="5238355"/>
            <a:ext cx="1536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90">
                <a:solidFill>
                  <a:srgbClr val="2C292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081442" y="5530266"/>
            <a:ext cx="901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0">
                <a:solidFill>
                  <a:srgbClr val="2C292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141089" y="3706495"/>
            <a:ext cx="1979295" cy="57594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algn="r" marR="17145">
              <a:lnSpc>
                <a:spcPct val="100000"/>
              </a:lnSpc>
              <a:spcBef>
                <a:spcPts val="825"/>
              </a:spcBef>
            </a:pPr>
            <a:r>
              <a:rPr dirty="0" sz="1200" b="1">
                <a:latin typeface="Franklin Gothic Medium"/>
                <a:cs typeface="Franklin Gothic Medium"/>
              </a:rPr>
              <a:t>Manejo</a:t>
            </a:r>
            <a:r>
              <a:rPr dirty="0" sz="1200" spc="-55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integrado</a:t>
            </a:r>
            <a:r>
              <a:rPr dirty="0" sz="1200" spc="-50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de</a:t>
            </a:r>
            <a:r>
              <a:rPr dirty="0" sz="1200" spc="-30" b="1"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latin typeface="Franklin Gothic Medium"/>
                <a:cs typeface="Franklin Gothic Medium"/>
              </a:rPr>
              <a:t>resíduos</a:t>
            </a:r>
            <a:endParaRPr sz="1200">
              <a:latin typeface="Franklin Gothic Medium"/>
              <a:cs typeface="Franklin Gothic Medium"/>
            </a:endParaRPr>
          </a:p>
          <a:p>
            <a:pPr algn="r" marR="5080">
              <a:lnSpc>
                <a:spcPct val="100000"/>
              </a:lnSpc>
              <a:spcBef>
                <a:spcPts val="725"/>
              </a:spcBef>
            </a:pPr>
            <a:r>
              <a:rPr dirty="0" sz="1200" b="1">
                <a:latin typeface="Franklin Gothic Medium"/>
                <a:cs typeface="Franklin Gothic Medium"/>
              </a:rPr>
              <a:t>Captura</a:t>
            </a:r>
            <a:r>
              <a:rPr dirty="0" sz="1200" spc="-35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de</a:t>
            </a:r>
            <a:r>
              <a:rPr dirty="0" sz="1200" spc="-20" b="1"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latin typeface="Franklin Gothic Medium"/>
                <a:cs typeface="Franklin Gothic Medium"/>
              </a:rPr>
              <a:t>metano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3966464" y="2014220"/>
            <a:ext cx="2264410" cy="169227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200" b="1">
                <a:latin typeface="Franklin Gothic Medium"/>
                <a:cs typeface="Franklin Gothic Medium"/>
              </a:rPr>
              <a:t>Estratégias</a:t>
            </a:r>
            <a:r>
              <a:rPr dirty="0" sz="1200" spc="-45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para</a:t>
            </a:r>
            <a:r>
              <a:rPr dirty="0" sz="1200" spc="-40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cidade</a:t>
            </a:r>
            <a:r>
              <a:rPr dirty="0" sz="1200" spc="-40" b="1"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latin typeface="Franklin Gothic Medium"/>
                <a:cs typeface="Franklin Gothic Medium"/>
              </a:rPr>
              <a:t>compacta</a:t>
            </a:r>
            <a:endParaRPr sz="1200">
              <a:latin typeface="Franklin Gothic Medium"/>
              <a:cs typeface="Franklin Gothic Medium"/>
            </a:endParaRPr>
          </a:p>
          <a:p>
            <a:pPr algn="r" marR="111125">
              <a:lnSpc>
                <a:spcPct val="100000"/>
              </a:lnSpc>
              <a:spcBef>
                <a:spcPts val="590"/>
              </a:spcBef>
            </a:pPr>
            <a:r>
              <a:rPr dirty="0" sz="1200" spc="-10" b="1" i="1">
                <a:latin typeface="Franklin Gothic Medium"/>
                <a:cs typeface="Franklin Gothic Medium"/>
              </a:rPr>
              <a:t>Transit</a:t>
            </a:r>
            <a:r>
              <a:rPr dirty="0" sz="1200" spc="-45" b="1" i="1">
                <a:latin typeface="Franklin Gothic Medium"/>
                <a:cs typeface="Franklin Gothic Medium"/>
              </a:rPr>
              <a:t> </a:t>
            </a:r>
            <a:r>
              <a:rPr dirty="0" sz="1200" b="1" i="1">
                <a:latin typeface="Franklin Gothic Medium"/>
                <a:cs typeface="Franklin Gothic Medium"/>
              </a:rPr>
              <a:t>oriented</a:t>
            </a:r>
            <a:r>
              <a:rPr dirty="0" sz="1200" spc="-50" b="1" i="1">
                <a:latin typeface="Franklin Gothic Medium"/>
                <a:cs typeface="Franklin Gothic Medium"/>
              </a:rPr>
              <a:t> </a:t>
            </a:r>
            <a:r>
              <a:rPr dirty="0" sz="1200" spc="-10" b="1" i="1">
                <a:latin typeface="Franklin Gothic Medium"/>
                <a:cs typeface="Franklin Gothic Medium"/>
              </a:rPr>
              <a:t>development</a:t>
            </a:r>
            <a:endParaRPr sz="1200">
              <a:latin typeface="Franklin Gothic Medium"/>
              <a:cs typeface="Franklin Gothic Medium"/>
            </a:endParaRPr>
          </a:p>
          <a:p>
            <a:pPr algn="r" marR="144780">
              <a:lnSpc>
                <a:spcPct val="100000"/>
              </a:lnSpc>
              <a:spcBef>
                <a:spcPts val="409"/>
              </a:spcBef>
            </a:pPr>
            <a:r>
              <a:rPr dirty="0" sz="1200" b="1">
                <a:latin typeface="Franklin Gothic Medium"/>
                <a:cs typeface="Franklin Gothic Medium"/>
              </a:rPr>
              <a:t>Corredores</a:t>
            </a:r>
            <a:r>
              <a:rPr dirty="0" sz="1200" spc="-30" b="1"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latin typeface="Franklin Gothic Medium"/>
                <a:cs typeface="Franklin Gothic Medium"/>
              </a:rPr>
              <a:t>exclusivos</a:t>
            </a:r>
            <a:r>
              <a:rPr dirty="0" sz="1200" spc="-25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de</a:t>
            </a:r>
            <a:r>
              <a:rPr dirty="0" sz="1200" spc="-15" b="1"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latin typeface="Franklin Gothic Medium"/>
                <a:cs typeface="Franklin Gothic Medium"/>
              </a:rPr>
              <a:t>ônibus</a:t>
            </a:r>
            <a:endParaRPr sz="1200">
              <a:latin typeface="Franklin Gothic Medium"/>
              <a:cs typeface="Franklin Gothic Medium"/>
            </a:endParaRPr>
          </a:p>
          <a:p>
            <a:pPr algn="r" marR="108585">
              <a:lnSpc>
                <a:spcPct val="100000"/>
              </a:lnSpc>
            </a:pPr>
            <a:r>
              <a:rPr dirty="0" sz="1200" spc="-20" b="1">
                <a:latin typeface="Franklin Gothic Medium"/>
                <a:cs typeface="Franklin Gothic Medium"/>
              </a:rPr>
              <a:t>(BRT)</a:t>
            </a:r>
            <a:endParaRPr sz="1200">
              <a:latin typeface="Franklin Gothic Medium"/>
              <a:cs typeface="Franklin Gothic Medium"/>
            </a:endParaRPr>
          </a:p>
          <a:p>
            <a:pPr marL="1551305">
              <a:lnSpc>
                <a:spcPct val="100000"/>
              </a:lnSpc>
              <a:spcBef>
                <a:spcPts val="209"/>
              </a:spcBef>
            </a:pPr>
            <a:r>
              <a:rPr dirty="0" sz="1200" spc="-10" b="1">
                <a:latin typeface="Franklin Gothic Medium"/>
                <a:cs typeface="Franklin Gothic Medium"/>
              </a:rPr>
              <a:t>Ciclovias</a:t>
            </a:r>
            <a:endParaRPr sz="1200">
              <a:latin typeface="Franklin Gothic Medium"/>
              <a:cs typeface="Franklin Gothic Medium"/>
            </a:endParaRPr>
          </a:p>
          <a:p>
            <a:pPr marL="46355">
              <a:lnSpc>
                <a:spcPct val="100000"/>
              </a:lnSpc>
              <a:spcBef>
                <a:spcPts val="520"/>
              </a:spcBef>
            </a:pPr>
            <a:r>
              <a:rPr dirty="0" sz="1200" b="1">
                <a:latin typeface="Franklin Gothic Medium"/>
                <a:cs typeface="Franklin Gothic Medium"/>
              </a:rPr>
              <a:t>Programas</a:t>
            </a:r>
            <a:r>
              <a:rPr dirty="0" sz="1200" spc="-65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de</a:t>
            </a:r>
            <a:r>
              <a:rPr dirty="0" sz="1200" spc="-25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bicicletas</a:t>
            </a:r>
            <a:r>
              <a:rPr dirty="0" sz="1200" spc="-50" b="1"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latin typeface="Franklin Gothic Medium"/>
                <a:cs typeface="Franklin Gothic Medium"/>
              </a:rPr>
              <a:t>públicas</a:t>
            </a:r>
            <a:endParaRPr sz="1200">
              <a:latin typeface="Franklin Gothic Medium"/>
              <a:cs typeface="Franklin Gothic Medium"/>
            </a:endParaRPr>
          </a:p>
          <a:p>
            <a:pPr marL="86995">
              <a:lnSpc>
                <a:spcPct val="100000"/>
              </a:lnSpc>
              <a:spcBef>
                <a:spcPts val="725"/>
              </a:spcBef>
            </a:pPr>
            <a:r>
              <a:rPr dirty="0" sz="1200" b="1">
                <a:latin typeface="Franklin Gothic Medium"/>
                <a:cs typeface="Franklin Gothic Medium"/>
              </a:rPr>
              <a:t>Drenagem</a:t>
            </a:r>
            <a:r>
              <a:rPr dirty="0" sz="1200" spc="-60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Urbana</a:t>
            </a:r>
            <a:r>
              <a:rPr dirty="0" sz="1200" spc="-55" b="1"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latin typeface="Franklin Gothic Medium"/>
                <a:cs typeface="Franklin Gothic Medium"/>
              </a:rPr>
              <a:t>sustentavel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342891" y="4294885"/>
            <a:ext cx="176593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624840" marR="5080" indent="-251460">
              <a:lnSpc>
                <a:spcPct val="157800"/>
              </a:lnSpc>
              <a:spcBef>
                <a:spcPts val="100"/>
              </a:spcBef>
            </a:pPr>
            <a:r>
              <a:rPr dirty="0" sz="1200" b="1">
                <a:latin typeface="Franklin Gothic Medium"/>
                <a:cs typeface="Franklin Gothic Medium"/>
              </a:rPr>
              <a:t>Eficiencia</a:t>
            </a:r>
            <a:r>
              <a:rPr dirty="0" sz="1200" spc="-55" b="1"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latin typeface="Franklin Gothic Medium"/>
                <a:cs typeface="Franklin Gothic Medium"/>
              </a:rPr>
              <a:t>Energetica </a:t>
            </a:r>
            <a:r>
              <a:rPr dirty="0" sz="1200" b="1">
                <a:latin typeface="Franklin Gothic Medium"/>
                <a:cs typeface="Franklin Gothic Medium"/>
              </a:rPr>
              <a:t>Códigos</a:t>
            </a:r>
            <a:r>
              <a:rPr dirty="0" sz="1200" spc="-35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de</a:t>
            </a:r>
            <a:r>
              <a:rPr dirty="0" sz="1200" spc="-20" b="1">
                <a:latin typeface="Franklin Gothic Medium"/>
                <a:cs typeface="Franklin Gothic Medium"/>
              </a:rPr>
              <a:t> obras</a:t>
            </a:r>
            <a:endParaRPr sz="1200">
              <a:latin typeface="Franklin Gothic Medium"/>
              <a:cs typeface="Franklin Gothic Medium"/>
            </a:endParaRPr>
          </a:p>
          <a:p>
            <a:pPr algn="r" marR="6985">
              <a:lnSpc>
                <a:spcPct val="100000"/>
              </a:lnSpc>
              <a:spcBef>
                <a:spcPts val="415"/>
              </a:spcBef>
            </a:pPr>
            <a:r>
              <a:rPr dirty="0" sz="1200" b="1">
                <a:latin typeface="Franklin Gothic Medium"/>
                <a:cs typeface="Franklin Gothic Medium"/>
              </a:rPr>
              <a:t>Geração</a:t>
            </a:r>
            <a:r>
              <a:rPr dirty="0" sz="1200" spc="-45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de</a:t>
            </a:r>
            <a:r>
              <a:rPr dirty="0" sz="1200" spc="-15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energia</a:t>
            </a:r>
            <a:r>
              <a:rPr dirty="0" sz="1200" spc="-45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do</a:t>
            </a:r>
            <a:r>
              <a:rPr dirty="0" sz="1200" spc="-10" b="1">
                <a:latin typeface="Franklin Gothic Medium"/>
                <a:cs typeface="Franklin Gothic Medium"/>
              </a:rPr>
              <a:t> </a:t>
            </a:r>
            <a:r>
              <a:rPr dirty="0" sz="1200" spc="-20" b="1">
                <a:latin typeface="Franklin Gothic Medium"/>
                <a:cs typeface="Franklin Gothic Medium"/>
              </a:rPr>
              <a:t>lixo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188714" y="5171643"/>
            <a:ext cx="1908175" cy="550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7345" marR="5080" indent="-334645">
              <a:lnSpc>
                <a:spcPct val="143500"/>
              </a:lnSpc>
              <a:spcBef>
                <a:spcPts val="100"/>
              </a:spcBef>
            </a:pPr>
            <a:r>
              <a:rPr dirty="0" sz="1200" b="1">
                <a:latin typeface="Franklin Gothic Medium"/>
                <a:cs typeface="Franklin Gothic Medium"/>
              </a:rPr>
              <a:t>Reuso</a:t>
            </a:r>
            <a:r>
              <a:rPr dirty="0" sz="1200" spc="-40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e</a:t>
            </a:r>
            <a:r>
              <a:rPr dirty="0" sz="1200" spc="-25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reciclagem</a:t>
            </a:r>
            <a:r>
              <a:rPr dirty="0" sz="1200" spc="-40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de</a:t>
            </a:r>
            <a:r>
              <a:rPr dirty="0" sz="1200" spc="-30" b="1">
                <a:latin typeface="Franklin Gothic Medium"/>
                <a:cs typeface="Franklin Gothic Medium"/>
              </a:rPr>
              <a:t> </a:t>
            </a:r>
            <a:r>
              <a:rPr dirty="0" sz="1200" spc="-20" b="1">
                <a:latin typeface="Franklin Gothic Medium"/>
                <a:cs typeface="Franklin Gothic Medium"/>
              </a:rPr>
              <a:t>água </a:t>
            </a:r>
            <a:r>
              <a:rPr dirty="0" sz="1200" b="1">
                <a:latin typeface="Franklin Gothic Medium"/>
                <a:cs typeface="Franklin Gothic Medium"/>
              </a:rPr>
              <a:t>Esgoto</a:t>
            </a:r>
            <a:r>
              <a:rPr dirty="0" sz="1200" spc="-60" b="1">
                <a:latin typeface="Franklin Gothic Medium"/>
                <a:cs typeface="Franklin Gothic Medium"/>
              </a:rPr>
              <a:t> </a:t>
            </a:r>
            <a:r>
              <a:rPr dirty="0" sz="1200" b="1">
                <a:latin typeface="Franklin Gothic Medium"/>
                <a:cs typeface="Franklin Gothic Medium"/>
              </a:rPr>
              <a:t>gerando</a:t>
            </a:r>
            <a:r>
              <a:rPr dirty="0" sz="1200" spc="-60" b="1">
                <a:latin typeface="Franklin Gothic Medium"/>
                <a:cs typeface="Franklin Gothic Medium"/>
              </a:rPr>
              <a:t> </a:t>
            </a:r>
            <a:r>
              <a:rPr dirty="0" sz="1200" spc="-10" b="1">
                <a:latin typeface="Franklin Gothic Medium"/>
                <a:cs typeface="Franklin Gothic Medium"/>
              </a:rPr>
              <a:t>energia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3818001" y="1717751"/>
            <a:ext cx="4846320" cy="3489960"/>
            <a:chOff x="3818001" y="1717751"/>
            <a:chExt cx="4846320" cy="3489960"/>
          </a:xfrm>
        </p:grpSpPr>
        <p:sp>
          <p:nvSpPr>
            <p:cNvPr id="59" name="object 59" descr=""/>
            <p:cNvSpPr/>
            <p:nvPr/>
          </p:nvSpPr>
          <p:spPr>
            <a:xfrm>
              <a:off x="3821176" y="3750944"/>
              <a:ext cx="4839970" cy="1453515"/>
            </a:xfrm>
            <a:custGeom>
              <a:avLst/>
              <a:gdLst/>
              <a:ahLst/>
              <a:cxnLst/>
              <a:rect l="l" t="t" r="r" b="b"/>
              <a:pathLst>
                <a:path w="4839970" h="1453514">
                  <a:moveTo>
                    <a:pt x="0" y="0"/>
                  </a:moveTo>
                  <a:lnTo>
                    <a:pt x="4839716" y="0"/>
                  </a:lnTo>
                </a:path>
                <a:path w="4839970" h="1453514">
                  <a:moveTo>
                    <a:pt x="0" y="595121"/>
                  </a:moveTo>
                  <a:lnTo>
                    <a:pt x="4825492" y="601979"/>
                  </a:lnTo>
                </a:path>
                <a:path w="4839970" h="1453514">
                  <a:moveTo>
                    <a:pt x="0" y="1453006"/>
                  </a:moveTo>
                  <a:lnTo>
                    <a:pt x="4829683" y="1443100"/>
                  </a:lnTo>
                </a:path>
              </a:pathLst>
            </a:custGeom>
            <a:ln w="6350">
              <a:solidFill>
                <a:srgbClr val="2C2928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006465" y="1717751"/>
              <a:ext cx="163195" cy="132715"/>
            </a:xfrm>
            <a:custGeom>
              <a:avLst/>
              <a:gdLst/>
              <a:ahLst/>
              <a:cxnLst/>
              <a:rect l="l" t="t" r="r" b="b"/>
              <a:pathLst>
                <a:path w="163195" h="132714">
                  <a:moveTo>
                    <a:pt x="162585" y="0"/>
                  </a:moveTo>
                  <a:lnTo>
                    <a:pt x="0" y="0"/>
                  </a:lnTo>
                  <a:lnTo>
                    <a:pt x="0" y="132130"/>
                  </a:lnTo>
                  <a:lnTo>
                    <a:pt x="162585" y="132130"/>
                  </a:lnTo>
                  <a:lnTo>
                    <a:pt x="16258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242302" y="1717751"/>
              <a:ext cx="163195" cy="132715"/>
            </a:xfrm>
            <a:custGeom>
              <a:avLst/>
              <a:gdLst/>
              <a:ahLst/>
              <a:cxnLst/>
              <a:rect l="l" t="t" r="r" b="b"/>
              <a:pathLst>
                <a:path w="163195" h="132714">
                  <a:moveTo>
                    <a:pt x="162585" y="0"/>
                  </a:moveTo>
                  <a:lnTo>
                    <a:pt x="0" y="0"/>
                  </a:lnTo>
                  <a:lnTo>
                    <a:pt x="0" y="132130"/>
                  </a:lnTo>
                  <a:lnTo>
                    <a:pt x="162585" y="132130"/>
                  </a:lnTo>
                  <a:lnTo>
                    <a:pt x="16258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686930" y="1717751"/>
              <a:ext cx="163195" cy="132715"/>
            </a:xfrm>
            <a:custGeom>
              <a:avLst/>
              <a:gdLst/>
              <a:ahLst/>
              <a:cxnLst/>
              <a:rect l="l" t="t" r="r" b="b"/>
              <a:pathLst>
                <a:path w="163195" h="132714">
                  <a:moveTo>
                    <a:pt x="162585" y="0"/>
                  </a:moveTo>
                  <a:lnTo>
                    <a:pt x="0" y="0"/>
                  </a:lnTo>
                  <a:lnTo>
                    <a:pt x="0" y="132130"/>
                  </a:lnTo>
                  <a:lnTo>
                    <a:pt x="162585" y="132130"/>
                  </a:lnTo>
                  <a:lnTo>
                    <a:pt x="162585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6884034" y="1698498"/>
            <a:ext cx="3435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Franklin Gothic Medium"/>
                <a:cs typeface="Franklin Gothic Medium"/>
              </a:rPr>
              <a:t>Piloto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7439659" y="1698498"/>
            <a:ext cx="9899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Franklin Gothic Medium"/>
                <a:cs typeface="Franklin Gothic Medium"/>
              </a:rPr>
              <a:t>Sob</a:t>
            </a:r>
            <a:r>
              <a:rPr dirty="0" sz="1000" spc="-25" b="1">
                <a:latin typeface="Franklin Gothic Medium"/>
                <a:cs typeface="Franklin Gothic Medium"/>
              </a:rPr>
              <a:t> </a:t>
            </a:r>
            <a:r>
              <a:rPr dirty="0" sz="1000" spc="-10" b="1">
                <a:latin typeface="Franklin Gothic Medium"/>
                <a:cs typeface="Franklin Gothic Medium"/>
              </a:rPr>
              <a:t>consideracao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6203441" y="1698498"/>
            <a:ext cx="3822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Franklin Gothic Medium"/>
                <a:cs typeface="Franklin Gothic Medium"/>
              </a:rPr>
              <a:t>Escala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2911475" y="1419225"/>
            <a:ext cx="5915025" cy="4394200"/>
          </a:xfrm>
          <a:custGeom>
            <a:avLst/>
            <a:gdLst/>
            <a:ahLst/>
            <a:cxnLst/>
            <a:rect l="l" t="t" r="r" b="b"/>
            <a:pathLst>
              <a:path w="5915025" h="4394200">
                <a:moveTo>
                  <a:pt x="0" y="4394200"/>
                </a:moveTo>
                <a:lnTo>
                  <a:pt x="5915025" y="4394200"/>
                </a:lnTo>
                <a:lnTo>
                  <a:pt x="5915025" y="0"/>
                </a:lnTo>
                <a:lnTo>
                  <a:pt x="0" y="0"/>
                </a:lnTo>
                <a:lnTo>
                  <a:pt x="0" y="4394200"/>
                </a:lnTo>
                <a:close/>
              </a:path>
            </a:pathLst>
          </a:custGeom>
          <a:ln w="9525">
            <a:solidFill>
              <a:srgbClr val="2C29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3017266" y="6179007"/>
            <a:ext cx="3475354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Globalmente,</a:t>
            </a:r>
            <a:r>
              <a:rPr dirty="0" sz="1000" spc="22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mais</a:t>
            </a:r>
            <a:r>
              <a:rPr dirty="0" sz="10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r>
              <a:rPr dirty="0" sz="10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75%</a:t>
            </a:r>
            <a:r>
              <a:rPr dirty="0" sz="10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das</a:t>
            </a:r>
            <a:r>
              <a:rPr dirty="0" sz="10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emissões</a:t>
            </a:r>
            <a:r>
              <a:rPr dirty="0" sz="10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vem</a:t>
            </a:r>
            <a:r>
              <a:rPr dirty="0" sz="10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das</a:t>
            </a:r>
            <a:r>
              <a:rPr dirty="0" sz="10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edificações,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geração</a:t>
            </a:r>
            <a:r>
              <a:rPr dirty="0" sz="10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r>
              <a:rPr dirty="0" sz="10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energia,</a:t>
            </a:r>
            <a:r>
              <a:rPr dirty="0" sz="10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transporte,</a:t>
            </a:r>
            <a:r>
              <a:rPr dirty="0" sz="10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resíduos</a:t>
            </a:r>
            <a:r>
              <a:rPr dirty="0" sz="10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1000" spc="2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industrias.</a:t>
            </a:r>
            <a:endParaRPr sz="1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Fonte:</a:t>
            </a:r>
            <a:r>
              <a:rPr dirty="0" sz="10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WRI,</a:t>
            </a:r>
            <a:r>
              <a:rPr dirty="0" sz="10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b="1">
                <a:solidFill>
                  <a:srgbClr val="FFFFFF"/>
                </a:solidFill>
                <a:latin typeface="Franklin Gothic Medium"/>
                <a:cs typeface="Franklin Gothic Medium"/>
              </a:rPr>
              <a:t>UNEP</a:t>
            </a:r>
            <a:r>
              <a:rPr dirty="0" sz="10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 GEO.</a:t>
            </a:r>
            <a:endParaRPr sz="1000">
              <a:latin typeface="Franklin Gothic Medium"/>
              <a:cs typeface="Franklin Gothic Medium"/>
            </a:endParaRPr>
          </a:p>
        </p:txBody>
      </p:sp>
      <p:pic>
        <p:nvPicPr>
          <p:cNvPr id="68" name="object 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3508" y="101600"/>
            <a:ext cx="1676400" cy="527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63600"/>
            <a:ext cx="4521707" cy="301409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8890" y="874902"/>
            <a:ext cx="4538091" cy="29350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8259" rIns="0" bIns="0" rtlCol="0" vert="horz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dirty="0" sz="3800" b="1">
                <a:latin typeface="Franklin Gothic Medium"/>
                <a:cs typeface="Franklin Gothic Medium"/>
              </a:rPr>
              <a:t>C40</a:t>
            </a:r>
            <a:r>
              <a:rPr dirty="0" sz="3800" spc="-40" b="1">
                <a:latin typeface="Franklin Gothic Medium"/>
                <a:cs typeface="Franklin Gothic Medium"/>
              </a:rPr>
              <a:t> </a:t>
            </a:r>
            <a:r>
              <a:rPr dirty="0" sz="3800" b="1">
                <a:latin typeface="Franklin Gothic Medium"/>
                <a:cs typeface="Franklin Gothic Medium"/>
              </a:rPr>
              <a:t>CDP</a:t>
            </a:r>
            <a:r>
              <a:rPr dirty="0" sz="3800" spc="-40" b="1">
                <a:latin typeface="Franklin Gothic Medium"/>
                <a:cs typeface="Franklin Gothic Medium"/>
              </a:rPr>
              <a:t> </a:t>
            </a:r>
            <a:r>
              <a:rPr dirty="0" sz="3800" b="1">
                <a:latin typeface="Franklin Gothic Medium"/>
                <a:cs typeface="Franklin Gothic Medium"/>
              </a:rPr>
              <a:t>Report</a:t>
            </a:r>
            <a:r>
              <a:rPr dirty="0" sz="3800" spc="-40" b="1">
                <a:latin typeface="Franklin Gothic Medium"/>
                <a:cs typeface="Franklin Gothic Medium"/>
              </a:rPr>
              <a:t> </a:t>
            </a:r>
            <a:r>
              <a:rPr dirty="0" sz="3800" spc="-20" b="1">
                <a:latin typeface="Franklin Gothic Medium"/>
                <a:cs typeface="Franklin Gothic Medium"/>
              </a:rPr>
              <a:t>2013</a:t>
            </a:r>
            <a:endParaRPr sz="38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4607" y="5452541"/>
            <a:ext cx="1637792" cy="514921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306067" y="4171188"/>
            <a:ext cx="2399030" cy="1074420"/>
            <a:chOff x="1306067" y="4171188"/>
            <a:chExt cx="2399030" cy="1074420"/>
          </a:xfrm>
        </p:grpSpPr>
        <p:sp>
          <p:nvSpPr>
            <p:cNvPr id="7" name="object 7" descr=""/>
            <p:cNvSpPr/>
            <p:nvPr/>
          </p:nvSpPr>
          <p:spPr>
            <a:xfrm>
              <a:off x="1383791" y="4514088"/>
              <a:ext cx="2316480" cy="338455"/>
            </a:xfrm>
            <a:custGeom>
              <a:avLst/>
              <a:gdLst/>
              <a:ahLst/>
              <a:cxnLst/>
              <a:rect l="l" t="t" r="r" b="b"/>
              <a:pathLst>
                <a:path w="2316479" h="338454">
                  <a:moveTo>
                    <a:pt x="0" y="338328"/>
                  </a:moveTo>
                  <a:lnTo>
                    <a:pt x="937260" y="338328"/>
                  </a:lnTo>
                </a:path>
                <a:path w="2316479" h="338454">
                  <a:moveTo>
                    <a:pt x="1158240" y="338328"/>
                  </a:moveTo>
                  <a:lnTo>
                    <a:pt x="1709927" y="338328"/>
                  </a:lnTo>
                </a:path>
                <a:path w="2316479" h="338454">
                  <a:moveTo>
                    <a:pt x="2151888" y="338328"/>
                  </a:moveTo>
                  <a:lnTo>
                    <a:pt x="2316480" y="338328"/>
                  </a:lnTo>
                </a:path>
                <a:path w="2316479" h="338454">
                  <a:moveTo>
                    <a:pt x="0" y="0"/>
                  </a:moveTo>
                  <a:lnTo>
                    <a:pt x="1709927" y="0"/>
                  </a:lnTo>
                </a:path>
                <a:path w="2316479" h="338454">
                  <a:moveTo>
                    <a:pt x="1930908" y="0"/>
                  </a:moveTo>
                  <a:lnTo>
                    <a:pt x="231648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83791" y="4175760"/>
              <a:ext cx="2316480" cy="0"/>
            </a:xfrm>
            <a:custGeom>
              <a:avLst/>
              <a:gdLst/>
              <a:ahLst/>
              <a:cxnLst/>
              <a:rect l="l" t="t" r="r" b="b"/>
              <a:pathLst>
                <a:path w="2316479" h="0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49908" y="4447031"/>
              <a:ext cx="1765300" cy="744220"/>
            </a:xfrm>
            <a:custGeom>
              <a:avLst/>
              <a:gdLst/>
              <a:ahLst/>
              <a:cxnLst/>
              <a:rect l="l" t="t" r="r" b="b"/>
              <a:pathLst>
                <a:path w="1765300" h="744220">
                  <a:moveTo>
                    <a:pt x="220980" y="419100"/>
                  </a:moveTo>
                  <a:lnTo>
                    <a:pt x="0" y="419100"/>
                  </a:lnTo>
                  <a:lnTo>
                    <a:pt x="0" y="743712"/>
                  </a:lnTo>
                  <a:lnTo>
                    <a:pt x="220980" y="743712"/>
                  </a:lnTo>
                  <a:lnTo>
                    <a:pt x="220980" y="419100"/>
                  </a:lnTo>
                  <a:close/>
                </a:path>
                <a:path w="1765300" h="744220">
                  <a:moveTo>
                    <a:pt x="1764792" y="0"/>
                  </a:moveTo>
                  <a:lnTo>
                    <a:pt x="1543812" y="0"/>
                  </a:lnTo>
                  <a:lnTo>
                    <a:pt x="1543812" y="743712"/>
                  </a:lnTo>
                  <a:lnTo>
                    <a:pt x="1764792" y="743712"/>
                  </a:lnTo>
                  <a:lnTo>
                    <a:pt x="17647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770888" y="4832603"/>
              <a:ext cx="1765300" cy="358140"/>
            </a:xfrm>
            <a:custGeom>
              <a:avLst/>
              <a:gdLst/>
              <a:ahLst/>
              <a:cxnLst/>
              <a:rect l="l" t="t" r="r" b="b"/>
              <a:pathLst>
                <a:path w="1765300" h="358139">
                  <a:moveTo>
                    <a:pt x="219456" y="74676"/>
                  </a:moveTo>
                  <a:lnTo>
                    <a:pt x="0" y="74676"/>
                  </a:lnTo>
                  <a:lnTo>
                    <a:pt x="0" y="358140"/>
                  </a:lnTo>
                  <a:lnTo>
                    <a:pt x="219456" y="358140"/>
                  </a:lnTo>
                  <a:lnTo>
                    <a:pt x="219456" y="74676"/>
                  </a:lnTo>
                  <a:close/>
                </a:path>
                <a:path w="1765300" h="358139">
                  <a:moveTo>
                    <a:pt x="992124" y="53340"/>
                  </a:moveTo>
                  <a:lnTo>
                    <a:pt x="771144" y="53340"/>
                  </a:lnTo>
                  <a:lnTo>
                    <a:pt x="771144" y="358140"/>
                  </a:lnTo>
                  <a:lnTo>
                    <a:pt x="992124" y="358140"/>
                  </a:lnTo>
                  <a:lnTo>
                    <a:pt x="992124" y="53340"/>
                  </a:lnTo>
                  <a:close/>
                </a:path>
                <a:path w="1765300" h="358139">
                  <a:moveTo>
                    <a:pt x="1764792" y="0"/>
                  </a:moveTo>
                  <a:lnTo>
                    <a:pt x="1543812" y="0"/>
                  </a:lnTo>
                  <a:lnTo>
                    <a:pt x="1543812" y="358140"/>
                  </a:lnTo>
                  <a:lnTo>
                    <a:pt x="1764792" y="358140"/>
                  </a:lnTo>
                  <a:lnTo>
                    <a:pt x="1764792" y="0"/>
                  </a:lnTo>
                  <a:close/>
                </a:path>
              </a:pathLst>
            </a:custGeom>
            <a:solidFill>
              <a:srgbClr val="92C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06067" y="4175760"/>
              <a:ext cx="2394585" cy="1069975"/>
            </a:xfrm>
            <a:custGeom>
              <a:avLst/>
              <a:gdLst/>
              <a:ahLst/>
              <a:cxnLst/>
              <a:rect l="l" t="t" r="r" b="b"/>
              <a:pathLst>
                <a:path w="2394585" h="1069975">
                  <a:moveTo>
                    <a:pt x="77723" y="1014983"/>
                  </a:moveTo>
                  <a:lnTo>
                    <a:pt x="77723" y="0"/>
                  </a:lnTo>
                </a:path>
                <a:path w="2394585" h="1069975">
                  <a:moveTo>
                    <a:pt x="0" y="1014983"/>
                  </a:moveTo>
                  <a:lnTo>
                    <a:pt x="77723" y="1014983"/>
                  </a:lnTo>
                </a:path>
                <a:path w="2394585" h="1069975">
                  <a:moveTo>
                    <a:pt x="0" y="676656"/>
                  </a:moveTo>
                  <a:lnTo>
                    <a:pt x="77723" y="676656"/>
                  </a:lnTo>
                </a:path>
                <a:path w="2394585" h="1069975">
                  <a:moveTo>
                    <a:pt x="0" y="338327"/>
                  </a:moveTo>
                  <a:lnTo>
                    <a:pt x="77723" y="338327"/>
                  </a:lnTo>
                </a:path>
                <a:path w="2394585" h="1069975">
                  <a:moveTo>
                    <a:pt x="0" y="0"/>
                  </a:moveTo>
                  <a:lnTo>
                    <a:pt x="77723" y="0"/>
                  </a:lnTo>
                </a:path>
                <a:path w="2394585" h="1069975">
                  <a:moveTo>
                    <a:pt x="77723" y="1014983"/>
                  </a:moveTo>
                  <a:lnTo>
                    <a:pt x="2394204" y="1014983"/>
                  </a:lnTo>
                </a:path>
                <a:path w="2394585" h="1069975">
                  <a:moveTo>
                    <a:pt x="77723" y="1014983"/>
                  </a:moveTo>
                  <a:lnTo>
                    <a:pt x="77723" y="1069848"/>
                  </a:lnTo>
                </a:path>
                <a:path w="2394585" h="1069975">
                  <a:moveTo>
                    <a:pt x="850392" y="1014983"/>
                  </a:moveTo>
                  <a:lnTo>
                    <a:pt x="850392" y="1069848"/>
                  </a:lnTo>
                </a:path>
                <a:path w="2394585" h="1069975">
                  <a:moveTo>
                    <a:pt x="1621536" y="1014983"/>
                  </a:moveTo>
                  <a:lnTo>
                    <a:pt x="1621536" y="1069848"/>
                  </a:lnTo>
                </a:path>
                <a:path w="2394585" h="1069975">
                  <a:moveTo>
                    <a:pt x="2394204" y="1014983"/>
                  </a:moveTo>
                  <a:lnTo>
                    <a:pt x="2394204" y="106984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556766" y="4899786"/>
            <a:ext cx="205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2C2928"/>
                </a:solidFill>
                <a:latin typeface="Franklin Gothic Book"/>
                <a:cs typeface="Franklin Gothic Book"/>
              </a:rPr>
              <a:t>48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321051" y="4696967"/>
            <a:ext cx="220979" cy="494030"/>
          </a:xfrm>
          <a:prstGeom prst="rect">
            <a:avLst/>
          </a:prstGeom>
          <a:solidFill>
            <a:srgbClr val="4F81BC"/>
          </a:solidFill>
        </p:spPr>
        <p:txBody>
          <a:bodyPr wrap="square" lIns="0" tIns="4635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365"/>
              </a:spcBef>
            </a:pPr>
            <a:r>
              <a:rPr dirty="0" sz="1200" spc="-25">
                <a:solidFill>
                  <a:srgbClr val="2C2928"/>
                </a:solidFill>
                <a:latin typeface="Franklin Gothic Book"/>
                <a:cs typeface="Franklin Gothic Book"/>
              </a:rPr>
              <a:t>73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059938" y="4480305"/>
            <a:ext cx="287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2C2928"/>
                </a:solidFill>
                <a:latin typeface="Franklin Gothic Book"/>
                <a:cs typeface="Franklin Gothic Book"/>
              </a:rPr>
              <a:t>110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777364" y="4937252"/>
            <a:ext cx="205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Franklin Gothic Book"/>
                <a:cs typeface="Franklin Gothic Book"/>
              </a:rPr>
              <a:t>42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549398" y="4919853"/>
            <a:ext cx="205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Franklin Gothic Book"/>
                <a:cs typeface="Franklin Gothic Book"/>
              </a:rPr>
              <a:t>45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321558" y="4865878"/>
            <a:ext cx="205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Franklin Gothic Book"/>
                <a:cs typeface="Franklin Gothic Book"/>
              </a:rPr>
              <a:t>53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03275" y="3958437"/>
            <a:ext cx="473709" cy="137795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360"/>
              </a:spcBef>
            </a:pPr>
            <a:r>
              <a:rPr dirty="0" sz="2000" spc="-25">
                <a:latin typeface="Franklin Gothic Book"/>
                <a:cs typeface="Franklin Gothic Book"/>
              </a:rPr>
              <a:t>150</a:t>
            </a:r>
            <a:endParaRPr sz="200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260"/>
              </a:spcBef>
            </a:pPr>
            <a:r>
              <a:rPr dirty="0" sz="2000" spc="-25">
                <a:latin typeface="Franklin Gothic Book"/>
                <a:cs typeface="Franklin Gothic Book"/>
              </a:rPr>
              <a:t>100</a:t>
            </a:r>
            <a:endParaRPr sz="200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265"/>
              </a:spcBef>
            </a:pPr>
            <a:r>
              <a:rPr dirty="0" sz="2000" spc="-25">
                <a:latin typeface="Franklin Gothic Book"/>
                <a:cs typeface="Franklin Gothic Book"/>
              </a:rPr>
              <a:t>50</a:t>
            </a:r>
            <a:endParaRPr sz="2000">
              <a:latin typeface="Franklin Gothic Book"/>
              <a:cs typeface="Franklin Gothic Book"/>
            </a:endParaRPr>
          </a:p>
          <a:p>
            <a:pPr algn="r" marR="5715">
              <a:lnSpc>
                <a:spcPct val="100000"/>
              </a:lnSpc>
              <a:spcBef>
                <a:spcPts val="265"/>
              </a:spcBef>
            </a:pPr>
            <a:r>
              <a:rPr dirty="0" sz="2000" spc="-50">
                <a:latin typeface="Franklin Gothic Book"/>
                <a:cs typeface="Franklin Gothic Book"/>
              </a:rPr>
              <a:t>0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253744" y="5204470"/>
            <a:ext cx="2282190" cy="880744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307975">
              <a:lnSpc>
                <a:spcPct val="100000"/>
              </a:lnSpc>
              <a:spcBef>
                <a:spcPts val="640"/>
              </a:spcBef>
              <a:tabLst>
                <a:tab pos="1080135" algn="l"/>
                <a:tab pos="1852295" algn="l"/>
              </a:tabLst>
            </a:pPr>
            <a:r>
              <a:rPr dirty="0" sz="1400" spc="-20">
                <a:latin typeface="Franklin Gothic Book"/>
                <a:cs typeface="Franklin Gothic Book"/>
              </a:rPr>
              <a:t>2011</a:t>
            </a:r>
            <a:r>
              <a:rPr dirty="0" sz="1400">
                <a:latin typeface="Franklin Gothic Book"/>
                <a:cs typeface="Franklin Gothic Book"/>
              </a:rPr>
              <a:t>	</a:t>
            </a:r>
            <a:r>
              <a:rPr dirty="0" sz="1400" spc="-20">
                <a:latin typeface="Franklin Gothic Book"/>
                <a:cs typeface="Franklin Gothic Book"/>
              </a:rPr>
              <a:t>2012</a:t>
            </a:r>
            <a:r>
              <a:rPr dirty="0" sz="1400">
                <a:latin typeface="Franklin Gothic Book"/>
                <a:cs typeface="Franklin Gothic Book"/>
              </a:rPr>
              <a:t>	</a:t>
            </a:r>
            <a:r>
              <a:rPr dirty="0" sz="1400" spc="-20">
                <a:latin typeface="Franklin Gothic Book"/>
                <a:cs typeface="Franklin Gothic Book"/>
              </a:rPr>
              <a:t>2013</a:t>
            </a:r>
            <a:endParaRPr sz="1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600">
                <a:latin typeface="Franklin Gothic Book"/>
                <a:cs typeface="Franklin Gothic Book"/>
              </a:rPr>
              <a:t>Responding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Cities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600">
                <a:latin typeface="Franklin Gothic Book"/>
                <a:cs typeface="Franklin Gothic Book"/>
              </a:rPr>
              <a:t>C40</a:t>
            </a:r>
            <a:r>
              <a:rPr dirty="0" sz="1600" spc="-3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Cities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8604" y="4165140"/>
            <a:ext cx="370840" cy="1102360"/>
          </a:xfrm>
          <a:prstGeom prst="rect">
            <a:avLst/>
          </a:prstGeom>
        </p:spPr>
        <p:txBody>
          <a:bodyPr wrap="square" lIns="0" tIns="13970" rIns="0" bIns="0" rtlCol="0" vert="vert270">
            <a:spAutoFit/>
          </a:bodyPr>
          <a:lstStyle/>
          <a:p>
            <a:pPr marL="236220" marR="5080" indent="-224154">
              <a:lnSpc>
                <a:spcPts val="1360"/>
              </a:lnSpc>
              <a:spcBef>
                <a:spcPts val="110"/>
              </a:spcBef>
            </a:pPr>
            <a:r>
              <a:rPr dirty="0" sz="1200" b="1">
                <a:latin typeface="Franklin Gothic Book"/>
                <a:cs typeface="Franklin Gothic Book"/>
              </a:rPr>
              <a:t>Number</a:t>
            </a:r>
            <a:r>
              <a:rPr dirty="0" sz="1200" spc="-40" b="1">
                <a:latin typeface="Franklin Gothic Book"/>
                <a:cs typeface="Franklin Gothic Book"/>
              </a:rPr>
              <a:t> </a:t>
            </a:r>
            <a:r>
              <a:rPr dirty="0" sz="1200" b="1">
                <a:latin typeface="Franklin Gothic Book"/>
                <a:cs typeface="Franklin Gothic Book"/>
              </a:rPr>
              <a:t>of</a:t>
            </a:r>
            <a:r>
              <a:rPr dirty="0" sz="1200" spc="-20" b="1">
                <a:latin typeface="Franklin Gothic Book"/>
                <a:cs typeface="Franklin Gothic Book"/>
              </a:rPr>
              <a:t> </a:t>
            </a:r>
            <a:r>
              <a:rPr dirty="0" sz="1200" spc="-10" b="1">
                <a:latin typeface="Franklin Gothic Book"/>
                <a:cs typeface="Franklin Gothic Book"/>
              </a:rPr>
              <a:t>Cities Reporting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115567" y="5663184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103631" y="0"/>
                </a:moveTo>
                <a:lnTo>
                  <a:pt x="0" y="0"/>
                </a:lnTo>
                <a:lnTo>
                  <a:pt x="0" y="103631"/>
                </a:lnTo>
                <a:lnTo>
                  <a:pt x="103631" y="103631"/>
                </a:lnTo>
                <a:lnTo>
                  <a:pt x="10363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115567" y="5914644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103631" y="0"/>
                </a:moveTo>
                <a:lnTo>
                  <a:pt x="0" y="0"/>
                </a:lnTo>
                <a:lnTo>
                  <a:pt x="0" y="103631"/>
                </a:lnTo>
                <a:lnTo>
                  <a:pt x="103631" y="103631"/>
                </a:lnTo>
                <a:lnTo>
                  <a:pt x="103631" y="0"/>
                </a:lnTo>
                <a:close/>
              </a:path>
            </a:pathLst>
          </a:custGeom>
          <a:solidFill>
            <a:srgbClr val="92CE3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74871" y="4023740"/>
            <a:ext cx="2954020" cy="1970658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32167" y="4479874"/>
            <a:ext cx="1525651" cy="650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D565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Barbarian</dc:creator>
  <dc:title>fsdfasdf</dc:title>
  <dcterms:created xsi:type="dcterms:W3CDTF">2025-06-04T09:01:26Z</dcterms:created>
  <dcterms:modified xsi:type="dcterms:W3CDTF">2025-06-04T09:01:26Z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2025-06-04T00:00:00Z</vt:filetime>
  </property>
  <property fmtid="{D5CDD505-2E9C-101B-9397-08002B2CF9AE}" pid="5" name="Producer">
    <vt:lpwstr>Microsoft® PowerPoint® 2010</vt:lpwstr>
  </property>
</Properties>
</file>